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78"/>
  </p:notesMasterIdLst>
  <p:handoutMasterIdLst>
    <p:handoutMasterId r:id="rId79"/>
  </p:handoutMasterIdLst>
  <p:sldIdLst>
    <p:sldId id="542" r:id="rId5"/>
    <p:sldId id="678" r:id="rId6"/>
    <p:sldId id="484" r:id="rId7"/>
    <p:sldId id="485" r:id="rId8"/>
    <p:sldId id="486" r:id="rId9"/>
    <p:sldId id="487" r:id="rId10"/>
    <p:sldId id="649" r:id="rId11"/>
    <p:sldId id="654" r:id="rId12"/>
    <p:sldId id="675" r:id="rId13"/>
    <p:sldId id="651" r:id="rId14"/>
    <p:sldId id="680" r:id="rId15"/>
    <p:sldId id="579" r:id="rId16"/>
    <p:sldId id="578" r:id="rId17"/>
    <p:sldId id="582" r:id="rId18"/>
    <p:sldId id="551" r:id="rId19"/>
    <p:sldId id="588" r:id="rId20"/>
    <p:sldId id="511" r:id="rId21"/>
    <p:sldId id="552" r:id="rId22"/>
    <p:sldId id="592" r:id="rId23"/>
    <p:sldId id="553" r:id="rId24"/>
    <p:sldId id="593" r:id="rId25"/>
    <p:sldId id="543" r:id="rId26"/>
    <p:sldId id="595" r:id="rId27"/>
    <p:sldId id="597" r:id="rId28"/>
    <p:sldId id="599" r:id="rId29"/>
    <p:sldId id="619" r:id="rId30"/>
    <p:sldId id="409" r:id="rId31"/>
    <p:sldId id="413" r:id="rId32"/>
    <p:sldId id="621" r:id="rId33"/>
    <p:sldId id="429" r:id="rId34"/>
    <p:sldId id="622" r:id="rId35"/>
    <p:sldId id="679" r:id="rId36"/>
    <p:sldId id="623" r:id="rId37"/>
    <p:sldId id="447" r:id="rId38"/>
    <p:sldId id="575" r:id="rId39"/>
    <p:sldId id="576" r:id="rId40"/>
    <p:sldId id="677" r:id="rId41"/>
    <p:sldId id="467" r:id="rId42"/>
    <p:sldId id="468" r:id="rId43"/>
    <p:sldId id="469" r:id="rId44"/>
    <p:sldId id="545" r:id="rId45"/>
    <p:sldId id="465" r:id="rId46"/>
    <p:sldId id="435" r:id="rId47"/>
    <p:sldId id="436" r:id="rId48"/>
    <p:sldId id="466" r:id="rId49"/>
    <p:sldId id="607" r:id="rId50"/>
    <p:sldId id="577" r:id="rId51"/>
    <p:sldId id="611" r:id="rId52"/>
    <p:sldId id="614" r:id="rId53"/>
    <p:sldId id="610" r:id="rId54"/>
    <p:sldId id="612" r:id="rId55"/>
    <p:sldId id="613" r:id="rId56"/>
    <p:sldId id="641" r:id="rId57"/>
    <p:sldId id="643" r:id="rId58"/>
    <p:sldId id="644" r:id="rId59"/>
    <p:sldId id="645" r:id="rId60"/>
    <p:sldId id="646" r:id="rId61"/>
    <p:sldId id="647" r:id="rId62"/>
    <p:sldId id="648" r:id="rId63"/>
    <p:sldId id="625" r:id="rId64"/>
    <p:sldId id="632" r:id="rId65"/>
    <p:sldId id="626" r:id="rId66"/>
    <p:sldId id="627" r:id="rId67"/>
    <p:sldId id="628" r:id="rId68"/>
    <p:sldId id="630" r:id="rId69"/>
    <p:sldId id="633" r:id="rId70"/>
    <p:sldId id="634" r:id="rId71"/>
    <p:sldId id="635" r:id="rId72"/>
    <p:sldId id="636" r:id="rId73"/>
    <p:sldId id="637" r:id="rId74"/>
    <p:sldId id="638" r:id="rId75"/>
    <p:sldId id="640" r:id="rId76"/>
    <p:sldId id="63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3B4429-112E-4B4D-817A-EBF3B32C01ED}" v="7" dt="2018-10-10T15:32:09.374"/>
    <p1510:client id="{74C035A3-B334-0141-B86E-F89F710B27D6}" v="413" dt="2018-10-10T15:49:44.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2100" autoAdjust="0"/>
  </p:normalViewPr>
  <p:slideViewPr>
    <p:cSldViewPr snapToGrid="0">
      <p:cViewPr varScale="1">
        <p:scale>
          <a:sx n="59" d="100"/>
          <a:sy n="59" d="100"/>
        </p:scale>
        <p:origin x="21" y="165"/>
      </p:cViewPr>
      <p:guideLst/>
    </p:cSldViewPr>
  </p:slideViewPr>
  <p:notesTextViewPr>
    <p:cViewPr>
      <p:scale>
        <a:sx n="1" d="1"/>
        <a:sy n="1" d="1"/>
      </p:scale>
      <p:origin x="0" y="0"/>
    </p:cViewPr>
  </p:notesTextViewPr>
  <p:notesViewPr>
    <p:cSldViewPr snapToGrid="0">
      <p:cViewPr varScale="1">
        <p:scale>
          <a:sx n="55" d="100"/>
          <a:sy n="55" d="100"/>
        </p:scale>
        <p:origin x="240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D53B4429-112E-4B4D-817A-EBF3B32C01ED}"/>
    <pc:docChg chg="undo custSel addSld delSld modSld sldOrd delMainMaster">
      <pc:chgData name="Peter Laudati" userId="fc1173ac-280e-4cfe-aafb-65006f84bb93" providerId="ADAL" clId="{D53B4429-112E-4B4D-817A-EBF3B32C01ED}" dt="2018-10-10T15:35:11.621" v="3116" actId="6549"/>
      <pc:docMkLst>
        <pc:docMk/>
      </pc:docMkLst>
      <pc:sldChg chg="del">
        <pc:chgData name="Peter Laudati" userId="fc1173ac-280e-4cfe-aafb-65006f84bb93" providerId="ADAL" clId="{D53B4429-112E-4B4D-817A-EBF3B32C01ED}" dt="2018-10-10T15:06:51.162" v="2365" actId="2696"/>
        <pc:sldMkLst>
          <pc:docMk/>
          <pc:sldMk cId="1927879702" sldId="302"/>
        </pc:sldMkLst>
      </pc:sldChg>
      <pc:sldChg chg="del">
        <pc:chgData name="Peter Laudati" userId="fc1173ac-280e-4cfe-aafb-65006f84bb93" providerId="ADAL" clId="{D53B4429-112E-4B4D-817A-EBF3B32C01ED}" dt="2018-10-10T15:06:51.198" v="2367" actId="2696"/>
        <pc:sldMkLst>
          <pc:docMk/>
          <pc:sldMk cId="1733419741" sldId="303"/>
        </pc:sldMkLst>
      </pc:sldChg>
      <pc:sldChg chg="del">
        <pc:chgData name="Peter Laudati" userId="fc1173ac-280e-4cfe-aafb-65006f84bb93" providerId="ADAL" clId="{D53B4429-112E-4B4D-817A-EBF3B32C01ED}" dt="2018-10-10T15:06:51.232" v="2368" actId="2696"/>
        <pc:sldMkLst>
          <pc:docMk/>
          <pc:sldMk cId="2008053753" sldId="339"/>
        </pc:sldMkLst>
      </pc:sldChg>
      <pc:sldChg chg="del">
        <pc:chgData name="Peter Laudati" userId="fc1173ac-280e-4cfe-aafb-65006f84bb93" providerId="ADAL" clId="{D53B4429-112E-4B4D-817A-EBF3B32C01ED}" dt="2018-10-10T15:06:51.252" v="2369" actId="2696"/>
        <pc:sldMkLst>
          <pc:docMk/>
          <pc:sldMk cId="1357878717" sldId="386"/>
        </pc:sldMkLst>
      </pc:sldChg>
      <pc:sldChg chg="modNotesTx">
        <pc:chgData name="Peter Laudati" userId="fc1173ac-280e-4cfe-aafb-65006f84bb93" providerId="ADAL" clId="{D53B4429-112E-4B4D-817A-EBF3B32C01ED}" dt="2018-10-10T15:26:49.555" v="3013" actId="20577"/>
        <pc:sldMkLst>
          <pc:docMk/>
          <pc:sldMk cId="896756298" sldId="409"/>
        </pc:sldMkLst>
      </pc:sldChg>
      <pc:sldChg chg="modNotesTx">
        <pc:chgData name="Peter Laudati" userId="fc1173ac-280e-4cfe-aafb-65006f84bb93" providerId="ADAL" clId="{D53B4429-112E-4B4D-817A-EBF3B32C01ED}" dt="2018-10-10T15:28:09.395" v="3029" actId="20577"/>
        <pc:sldMkLst>
          <pc:docMk/>
          <pc:sldMk cId="561358088" sldId="413"/>
        </pc:sldMkLst>
      </pc:sldChg>
      <pc:sldChg chg="del">
        <pc:chgData name="Peter Laudati" userId="fc1173ac-280e-4cfe-aafb-65006f84bb93" providerId="ADAL" clId="{D53B4429-112E-4B4D-817A-EBF3B32C01ED}" dt="2018-10-10T15:16:23.613" v="2945" actId="2696"/>
        <pc:sldMkLst>
          <pc:docMk/>
          <pc:sldMk cId="3642290061" sldId="437"/>
        </pc:sldMkLst>
      </pc:sldChg>
      <pc:sldChg chg="modNotesTx">
        <pc:chgData name="Peter Laudati" userId="fc1173ac-280e-4cfe-aafb-65006f84bb93" providerId="ADAL" clId="{D53B4429-112E-4B4D-817A-EBF3B32C01ED}" dt="2018-10-10T14:54:40.146" v="1842" actId="6549"/>
        <pc:sldMkLst>
          <pc:docMk/>
          <pc:sldMk cId="192415403" sldId="485"/>
        </pc:sldMkLst>
      </pc:sldChg>
      <pc:sldChg chg="modNotesTx">
        <pc:chgData name="Peter Laudati" userId="fc1173ac-280e-4cfe-aafb-65006f84bb93" providerId="ADAL" clId="{D53B4429-112E-4B4D-817A-EBF3B32C01ED}" dt="2018-10-10T14:54:43.174" v="1843" actId="6549"/>
        <pc:sldMkLst>
          <pc:docMk/>
          <pc:sldMk cId="171341469" sldId="486"/>
        </pc:sldMkLst>
      </pc:sldChg>
      <pc:sldChg chg="modNotesTx">
        <pc:chgData name="Peter Laudati" userId="fc1173ac-280e-4cfe-aafb-65006f84bb93" providerId="ADAL" clId="{D53B4429-112E-4B4D-817A-EBF3B32C01ED}" dt="2018-10-10T14:54:58.214" v="1844" actId="6549"/>
        <pc:sldMkLst>
          <pc:docMk/>
          <pc:sldMk cId="3215705712" sldId="487"/>
        </pc:sldMkLst>
      </pc:sldChg>
      <pc:sldChg chg="modNotesTx">
        <pc:chgData name="Peter Laudati" userId="fc1173ac-280e-4cfe-aafb-65006f84bb93" providerId="ADAL" clId="{D53B4429-112E-4B4D-817A-EBF3B32C01ED}" dt="2018-10-10T14:55:01.489" v="1845" actId="6549"/>
        <pc:sldMkLst>
          <pc:docMk/>
          <pc:sldMk cId="2021201559" sldId="488"/>
        </pc:sldMkLst>
      </pc:sldChg>
      <pc:sldChg chg="modSp">
        <pc:chgData name="Peter Laudati" userId="fc1173ac-280e-4cfe-aafb-65006f84bb93" providerId="ADAL" clId="{D53B4429-112E-4B4D-817A-EBF3B32C01ED}" dt="2018-10-01T03:20:27.076" v="560" actId="1076"/>
        <pc:sldMkLst>
          <pc:docMk/>
          <pc:sldMk cId="1471624942" sldId="496"/>
        </pc:sldMkLst>
        <pc:spChg chg="mod">
          <ac:chgData name="Peter Laudati" userId="fc1173ac-280e-4cfe-aafb-65006f84bb93" providerId="ADAL" clId="{D53B4429-112E-4B4D-817A-EBF3B32C01ED}" dt="2018-10-01T03:20:27.076" v="560" actId="1076"/>
          <ac:spMkLst>
            <pc:docMk/>
            <pc:sldMk cId="1471624942" sldId="496"/>
            <ac:spMk id="2" creationId="{00000000-0000-0000-0000-000000000000}"/>
          </ac:spMkLst>
        </pc:spChg>
      </pc:sldChg>
      <pc:sldChg chg="modSp ord">
        <pc:chgData name="Peter Laudati" userId="fc1173ac-280e-4cfe-aafb-65006f84bb93" providerId="ADAL" clId="{D53B4429-112E-4B4D-817A-EBF3B32C01ED}" dt="2018-10-01T03:20:53.250" v="561" actId="1076"/>
        <pc:sldMkLst>
          <pc:docMk/>
          <pc:sldMk cId="1931445682" sldId="497"/>
        </pc:sldMkLst>
        <pc:spChg chg="mod">
          <ac:chgData name="Peter Laudati" userId="fc1173ac-280e-4cfe-aafb-65006f84bb93" providerId="ADAL" clId="{D53B4429-112E-4B4D-817A-EBF3B32C01ED}" dt="2018-10-01T03:20:53.250" v="561" actId="1076"/>
          <ac:spMkLst>
            <pc:docMk/>
            <pc:sldMk cId="1931445682" sldId="497"/>
            <ac:spMk id="2" creationId="{00000000-0000-0000-0000-000000000000}"/>
          </ac:spMkLst>
        </pc:spChg>
      </pc:sldChg>
      <pc:sldChg chg="del">
        <pc:chgData name="Peter Laudati" userId="fc1173ac-280e-4cfe-aafb-65006f84bb93" providerId="ADAL" clId="{D53B4429-112E-4B4D-817A-EBF3B32C01ED}" dt="2018-10-10T15:06:51.091" v="2363" actId="2696"/>
        <pc:sldMkLst>
          <pc:docMk/>
          <pc:sldMk cId="1817211437" sldId="544"/>
        </pc:sldMkLst>
      </pc:sldChg>
      <pc:sldChg chg="del">
        <pc:chgData name="Peter Laudati" userId="fc1173ac-280e-4cfe-aafb-65006f84bb93" providerId="ADAL" clId="{D53B4429-112E-4B4D-817A-EBF3B32C01ED}" dt="2018-10-10T15:15:49.918" v="2936" actId="2696"/>
        <pc:sldMkLst>
          <pc:docMk/>
          <pc:sldMk cId="4092350387" sldId="546"/>
        </pc:sldMkLst>
      </pc:sldChg>
      <pc:sldChg chg="del">
        <pc:chgData name="Peter Laudati" userId="fc1173ac-280e-4cfe-aafb-65006f84bb93" providerId="ADAL" clId="{D53B4429-112E-4B4D-817A-EBF3B32C01ED}" dt="2018-10-10T15:15:49.901" v="2934" actId="2696"/>
        <pc:sldMkLst>
          <pc:docMk/>
          <pc:sldMk cId="3225517559" sldId="547"/>
        </pc:sldMkLst>
      </pc:sldChg>
      <pc:sldChg chg="del">
        <pc:chgData name="Peter Laudati" userId="fc1173ac-280e-4cfe-aafb-65006f84bb93" providerId="ADAL" clId="{D53B4429-112E-4B4D-817A-EBF3B32C01ED}" dt="2018-10-10T15:15:49.885" v="2932" actId="2696"/>
        <pc:sldMkLst>
          <pc:docMk/>
          <pc:sldMk cId="1373638196" sldId="548"/>
        </pc:sldMkLst>
      </pc:sldChg>
      <pc:sldChg chg="modSp del">
        <pc:chgData name="Peter Laudati" userId="fc1173ac-280e-4cfe-aafb-65006f84bb93" providerId="ADAL" clId="{D53B4429-112E-4B4D-817A-EBF3B32C01ED}" dt="2018-10-10T15:16:15.855" v="2944" actId="2696"/>
        <pc:sldMkLst>
          <pc:docMk/>
          <pc:sldMk cId="2133354452" sldId="549"/>
        </pc:sldMkLst>
        <pc:spChg chg="mod">
          <ac:chgData name="Peter Laudati" userId="fc1173ac-280e-4cfe-aafb-65006f84bb93" providerId="ADAL" clId="{D53B4429-112E-4B4D-817A-EBF3B32C01ED}" dt="2018-10-10T15:16:02.671" v="2940" actId="20577"/>
          <ac:spMkLst>
            <pc:docMk/>
            <pc:sldMk cId="2133354452" sldId="549"/>
            <ac:spMk id="2" creationId="{E03EFE58-7D08-7E4D-AB1D-448C8CE89F7C}"/>
          </ac:spMkLst>
        </pc:spChg>
      </pc:sldChg>
      <pc:sldChg chg="del">
        <pc:chgData name="Peter Laudati" userId="fc1173ac-280e-4cfe-aafb-65006f84bb93" providerId="ADAL" clId="{D53B4429-112E-4B4D-817A-EBF3B32C01ED}" dt="2018-10-10T15:16:15.766" v="2942" actId="2696"/>
        <pc:sldMkLst>
          <pc:docMk/>
          <pc:sldMk cId="3828036901" sldId="550"/>
        </pc:sldMkLst>
      </pc:sldChg>
      <pc:sldChg chg="del modTransition">
        <pc:chgData name="Peter Laudati" userId="fc1173ac-280e-4cfe-aafb-65006f84bb93" providerId="ADAL" clId="{D53B4429-112E-4B4D-817A-EBF3B32C01ED}" dt="2018-10-10T15:05:28.805" v="2362" actId="2696"/>
        <pc:sldMkLst>
          <pc:docMk/>
          <pc:sldMk cId="3203785837" sldId="554"/>
        </pc:sldMkLst>
      </pc:sldChg>
      <pc:sldChg chg="modSp">
        <pc:chgData name="Peter Laudati" userId="fc1173ac-280e-4cfe-aafb-65006f84bb93" providerId="ADAL" clId="{D53B4429-112E-4B4D-817A-EBF3B32C01ED}" dt="2018-10-01T03:16:41.884" v="527" actId="20577"/>
        <pc:sldMkLst>
          <pc:docMk/>
          <pc:sldMk cId="3776219902" sldId="556"/>
        </pc:sldMkLst>
        <pc:spChg chg="mod">
          <ac:chgData name="Peter Laudati" userId="fc1173ac-280e-4cfe-aafb-65006f84bb93" providerId="ADAL" clId="{D53B4429-112E-4B4D-817A-EBF3B32C01ED}" dt="2018-10-01T03:16:41.884" v="527" actId="20577"/>
          <ac:spMkLst>
            <pc:docMk/>
            <pc:sldMk cId="3776219902" sldId="556"/>
            <ac:spMk id="2" creationId="{F5F9A0B9-16EA-674C-9F51-93BF10956EE7}"/>
          </ac:spMkLst>
        </pc:spChg>
        <pc:spChg chg="mod">
          <ac:chgData name="Peter Laudati" userId="fc1173ac-280e-4cfe-aafb-65006f84bb93" providerId="ADAL" clId="{D53B4429-112E-4B4D-817A-EBF3B32C01ED}" dt="2018-10-01T03:13:07.764" v="526" actId="20577"/>
          <ac:spMkLst>
            <pc:docMk/>
            <pc:sldMk cId="3776219902" sldId="556"/>
            <ac:spMk id="5" creationId="{0DADFA8C-24AF-3540-80D8-FFEAB44EB08A}"/>
          </ac:spMkLst>
        </pc:spChg>
      </pc:sldChg>
      <pc:sldChg chg="modSp">
        <pc:chgData name="Peter Laudati" userId="fc1173ac-280e-4cfe-aafb-65006f84bb93" providerId="ADAL" clId="{D53B4429-112E-4B4D-817A-EBF3B32C01ED}" dt="2018-10-01T03:35:37.656" v="1579" actId="20577"/>
        <pc:sldMkLst>
          <pc:docMk/>
          <pc:sldMk cId="2250512809" sldId="557"/>
        </pc:sldMkLst>
        <pc:spChg chg="mod">
          <ac:chgData name="Peter Laudati" userId="fc1173ac-280e-4cfe-aafb-65006f84bb93" providerId="ADAL" clId="{D53B4429-112E-4B4D-817A-EBF3B32C01ED}" dt="2018-10-01T03:35:37.656" v="1579" actId="20577"/>
          <ac:spMkLst>
            <pc:docMk/>
            <pc:sldMk cId="2250512809" sldId="557"/>
            <ac:spMk id="5" creationId="{0DADFA8C-24AF-3540-80D8-FFEAB44EB08A}"/>
          </ac:spMkLst>
        </pc:spChg>
      </pc:sldChg>
      <pc:sldChg chg="modSp">
        <pc:chgData name="Peter Laudati" userId="fc1173ac-280e-4cfe-aafb-65006f84bb93" providerId="ADAL" clId="{D53B4429-112E-4B4D-817A-EBF3B32C01ED}" dt="2018-10-10T15:15:26.347" v="2928" actId="20577"/>
        <pc:sldMkLst>
          <pc:docMk/>
          <pc:sldMk cId="3670731366" sldId="558"/>
        </pc:sldMkLst>
        <pc:spChg chg="mod">
          <ac:chgData name="Peter Laudati" userId="fc1173ac-280e-4cfe-aafb-65006f84bb93" providerId="ADAL" clId="{D53B4429-112E-4B4D-817A-EBF3B32C01ED}" dt="2018-10-10T15:15:26.347" v="2928" actId="20577"/>
          <ac:spMkLst>
            <pc:docMk/>
            <pc:sldMk cId="3670731366" sldId="558"/>
            <ac:spMk id="5" creationId="{0DADFA8C-24AF-3540-80D8-FFEAB44EB08A}"/>
          </ac:spMkLst>
        </pc:spChg>
      </pc:sldChg>
      <pc:sldChg chg="modSp">
        <pc:chgData name="Peter Laudati" userId="fc1173ac-280e-4cfe-aafb-65006f84bb93" providerId="ADAL" clId="{D53B4429-112E-4B4D-817A-EBF3B32C01ED}" dt="2018-10-10T15:15:31.273" v="2930" actId="20577"/>
        <pc:sldMkLst>
          <pc:docMk/>
          <pc:sldMk cId="2942330951" sldId="559"/>
        </pc:sldMkLst>
        <pc:spChg chg="mod">
          <ac:chgData name="Peter Laudati" userId="fc1173ac-280e-4cfe-aafb-65006f84bb93" providerId="ADAL" clId="{D53B4429-112E-4B4D-817A-EBF3B32C01ED}" dt="2018-10-10T15:15:31.273" v="2930" actId="20577"/>
          <ac:spMkLst>
            <pc:docMk/>
            <pc:sldMk cId="2942330951" sldId="559"/>
            <ac:spMk id="5" creationId="{0DADFA8C-24AF-3540-80D8-FFEAB44EB08A}"/>
          </ac:spMkLst>
        </pc:spChg>
      </pc:sldChg>
      <pc:sldChg chg="del">
        <pc:chgData name="Peter Laudati" userId="fc1173ac-280e-4cfe-aafb-65006f84bb93" providerId="ADAL" clId="{D53B4429-112E-4B4D-817A-EBF3B32C01ED}" dt="2018-10-10T15:15:49.892" v="2933" actId="2696"/>
        <pc:sldMkLst>
          <pc:docMk/>
          <pc:sldMk cId="2252523376" sldId="560"/>
        </pc:sldMkLst>
      </pc:sldChg>
      <pc:sldChg chg="del">
        <pc:chgData name="Peter Laudati" userId="fc1173ac-280e-4cfe-aafb-65006f84bb93" providerId="ADAL" clId="{D53B4429-112E-4B4D-817A-EBF3B32C01ED}" dt="2018-10-10T15:16:15.792" v="2943" actId="2696"/>
        <pc:sldMkLst>
          <pc:docMk/>
          <pc:sldMk cId="137955078" sldId="561"/>
        </pc:sldMkLst>
      </pc:sldChg>
      <pc:sldChg chg="del">
        <pc:chgData name="Peter Laudati" userId="fc1173ac-280e-4cfe-aafb-65006f84bb93" providerId="ADAL" clId="{D53B4429-112E-4B4D-817A-EBF3B32C01ED}" dt="2018-10-10T15:15:49.872" v="2931" actId="2696"/>
        <pc:sldMkLst>
          <pc:docMk/>
          <pc:sldMk cId="2194821995" sldId="562"/>
        </pc:sldMkLst>
      </pc:sldChg>
      <pc:sldChg chg="del">
        <pc:chgData name="Peter Laudati" userId="fc1173ac-280e-4cfe-aafb-65006f84bb93" providerId="ADAL" clId="{D53B4429-112E-4B4D-817A-EBF3B32C01ED}" dt="2018-10-10T15:16:15.729" v="2941" actId="2696"/>
        <pc:sldMkLst>
          <pc:docMk/>
          <pc:sldMk cId="1136956952" sldId="563"/>
        </pc:sldMkLst>
      </pc:sldChg>
      <pc:sldChg chg="del">
        <pc:chgData name="Peter Laudati" userId="fc1173ac-280e-4cfe-aafb-65006f84bb93" providerId="ADAL" clId="{D53B4429-112E-4B4D-817A-EBF3B32C01ED}" dt="2018-10-10T15:06:51.122" v="2364" actId="2696"/>
        <pc:sldMkLst>
          <pc:docMk/>
          <pc:sldMk cId="1133267424" sldId="570"/>
        </pc:sldMkLst>
      </pc:sldChg>
      <pc:sldChg chg="modSp ord">
        <pc:chgData name="Peter Laudati" userId="fc1173ac-280e-4cfe-aafb-65006f84bb93" providerId="ADAL" clId="{D53B4429-112E-4B4D-817A-EBF3B32C01ED}" dt="2018-10-10T15:29:25.369" v="3111" actId="6549"/>
        <pc:sldMkLst>
          <pc:docMk/>
          <pc:sldMk cId="44948052" sldId="571"/>
        </pc:sldMkLst>
        <pc:spChg chg="mod">
          <ac:chgData name="Peter Laudati" userId="fc1173ac-280e-4cfe-aafb-65006f84bb93" providerId="ADAL" clId="{D53B4429-112E-4B4D-817A-EBF3B32C01ED}" dt="2018-10-10T15:29:25.369" v="3111" actId="6549"/>
          <ac:spMkLst>
            <pc:docMk/>
            <pc:sldMk cId="44948052" sldId="571"/>
            <ac:spMk id="2" creationId="{F5F9A0B9-16EA-674C-9F51-93BF10956EE7}"/>
          </ac:spMkLst>
        </pc:spChg>
        <pc:spChg chg="mod">
          <ac:chgData name="Peter Laudati" userId="fc1173ac-280e-4cfe-aafb-65006f84bb93" providerId="ADAL" clId="{D53B4429-112E-4B4D-817A-EBF3B32C01ED}" dt="2018-10-01T03:34:10.276" v="1554" actId="20577"/>
          <ac:spMkLst>
            <pc:docMk/>
            <pc:sldMk cId="44948052" sldId="571"/>
            <ac:spMk id="5" creationId="{0DADFA8C-24AF-3540-80D8-FFEAB44EB08A}"/>
          </ac:spMkLst>
        </pc:spChg>
      </pc:sldChg>
      <pc:sldChg chg="del">
        <pc:chgData name="Peter Laudati" userId="fc1173ac-280e-4cfe-aafb-65006f84bb93" providerId="ADAL" clId="{D53B4429-112E-4B4D-817A-EBF3B32C01ED}" dt="2018-10-10T15:15:49.908" v="2935" actId="2696"/>
        <pc:sldMkLst>
          <pc:docMk/>
          <pc:sldMk cId="4245919495" sldId="574"/>
        </pc:sldMkLst>
      </pc:sldChg>
      <pc:sldChg chg="modNotesTx">
        <pc:chgData name="Peter Laudati" userId="fc1173ac-280e-4cfe-aafb-65006f84bb93" providerId="ADAL" clId="{D53B4429-112E-4B4D-817A-EBF3B32C01ED}" dt="2018-10-10T14:59:20.953" v="1850" actId="6549"/>
        <pc:sldMkLst>
          <pc:docMk/>
          <pc:sldMk cId="1716161681" sldId="578"/>
        </pc:sldMkLst>
      </pc:sldChg>
      <pc:sldChg chg="modSp modNotesTx">
        <pc:chgData name="Peter Laudati" userId="fc1173ac-280e-4cfe-aafb-65006f84bb93" providerId="ADAL" clId="{D53B4429-112E-4B4D-817A-EBF3B32C01ED}" dt="2018-10-10T14:59:16.556" v="1849" actId="6549"/>
        <pc:sldMkLst>
          <pc:docMk/>
          <pc:sldMk cId="4208591788" sldId="579"/>
        </pc:sldMkLst>
        <pc:spChg chg="mod">
          <ac:chgData name="Peter Laudati" userId="fc1173ac-280e-4cfe-aafb-65006f84bb93" providerId="ADAL" clId="{D53B4429-112E-4B4D-817A-EBF3B32C01ED}" dt="2018-09-30T22:50:27.652" v="0" actId="207"/>
          <ac:spMkLst>
            <pc:docMk/>
            <pc:sldMk cId="4208591788" sldId="579"/>
            <ac:spMk id="30" creationId="{6622A505-16E0-4067-A4B6-2A5F2CD0BFA8}"/>
          </ac:spMkLst>
        </pc:spChg>
      </pc:sldChg>
      <pc:sldChg chg="modNotesTx">
        <pc:chgData name="Peter Laudati" userId="fc1173ac-280e-4cfe-aafb-65006f84bb93" providerId="ADAL" clId="{D53B4429-112E-4B4D-817A-EBF3B32C01ED}" dt="2018-10-10T14:59:33.534" v="1853" actId="6549"/>
        <pc:sldMkLst>
          <pc:docMk/>
          <pc:sldMk cId="2586417567" sldId="580"/>
        </pc:sldMkLst>
      </pc:sldChg>
      <pc:sldChg chg="modNotesTx">
        <pc:chgData name="Peter Laudati" userId="fc1173ac-280e-4cfe-aafb-65006f84bb93" providerId="ADAL" clId="{D53B4429-112E-4B4D-817A-EBF3B32C01ED}" dt="2018-10-10T14:59:23.788" v="1851" actId="6549"/>
        <pc:sldMkLst>
          <pc:docMk/>
          <pc:sldMk cId="1318008125" sldId="582"/>
        </pc:sldMkLst>
      </pc:sldChg>
      <pc:sldChg chg="modNotesTx">
        <pc:chgData name="Peter Laudati" userId="fc1173ac-280e-4cfe-aafb-65006f84bb93" providerId="ADAL" clId="{D53B4429-112E-4B4D-817A-EBF3B32C01ED}" dt="2018-10-10T14:59:30.215" v="1852" actId="6549"/>
        <pc:sldMkLst>
          <pc:docMk/>
          <pc:sldMk cId="3900601390" sldId="586"/>
        </pc:sldMkLst>
      </pc:sldChg>
      <pc:sldChg chg="modNotesTx">
        <pc:chgData name="Peter Laudati" userId="fc1173ac-280e-4cfe-aafb-65006f84bb93" providerId="ADAL" clId="{D53B4429-112E-4B4D-817A-EBF3B32C01ED}" dt="2018-10-10T14:59:49.134" v="1856" actId="6549"/>
        <pc:sldMkLst>
          <pc:docMk/>
          <pc:sldMk cId="3148819578" sldId="588"/>
        </pc:sldMkLst>
      </pc:sldChg>
      <pc:sldChg chg="modNotesTx">
        <pc:chgData name="Peter Laudati" userId="fc1173ac-280e-4cfe-aafb-65006f84bb93" providerId="ADAL" clId="{D53B4429-112E-4B4D-817A-EBF3B32C01ED}" dt="2018-10-10T14:59:36.676" v="1854" actId="6549"/>
        <pc:sldMkLst>
          <pc:docMk/>
          <pc:sldMk cId="3621611381" sldId="590"/>
        </pc:sldMkLst>
      </pc:sldChg>
      <pc:sldChg chg="modNotesTx">
        <pc:chgData name="Peter Laudati" userId="fc1173ac-280e-4cfe-aafb-65006f84bb93" providerId="ADAL" clId="{D53B4429-112E-4B4D-817A-EBF3B32C01ED}" dt="2018-10-10T14:59:44.813" v="1855" actId="6549"/>
        <pc:sldMkLst>
          <pc:docMk/>
          <pc:sldMk cId="3571345232" sldId="591"/>
        </pc:sldMkLst>
      </pc:sldChg>
      <pc:sldChg chg="modNotesTx">
        <pc:chgData name="Peter Laudati" userId="fc1173ac-280e-4cfe-aafb-65006f84bb93" providerId="ADAL" clId="{D53B4429-112E-4B4D-817A-EBF3B32C01ED}" dt="2018-10-10T14:59:53.739" v="1857" actId="6549"/>
        <pc:sldMkLst>
          <pc:docMk/>
          <pc:sldMk cId="2212567070" sldId="592"/>
        </pc:sldMkLst>
      </pc:sldChg>
      <pc:sldChg chg="modNotesTx">
        <pc:chgData name="Peter Laudati" userId="fc1173ac-280e-4cfe-aafb-65006f84bb93" providerId="ADAL" clId="{D53B4429-112E-4B4D-817A-EBF3B32C01ED}" dt="2018-10-10T14:59:58.693" v="1858" actId="6549"/>
        <pc:sldMkLst>
          <pc:docMk/>
          <pc:sldMk cId="489688679" sldId="593"/>
        </pc:sldMkLst>
      </pc:sldChg>
      <pc:sldChg chg="modNotesTx">
        <pc:chgData name="Peter Laudati" userId="fc1173ac-280e-4cfe-aafb-65006f84bb93" providerId="ADAL" clId="{D53B4429-112E-4B4D-817A-EBF3B32C01ED}" dt="2018-10-10T15:00:08.653" v="1859" actId="6549"/>
        <pc:sldMkLst>
          <pc:docMk/>
          <pc:sldMk cId="661136708" sldId="595"/>
        </pc:sldMkLst>
      </pc:sldChg>
      <pc:sldChg chg="del">
        <pc:chgData name="Peter Laudati" userId="fc1173ac-280e-4cfe-aafb-65006f84bb93" providerId="ADAL" clId="{D53B4429-112E-4B4D-817A-EBF3B32C01ED}" dt="2018-10-10T15:03:04.381" v="1861" actId="2696"/>
        <pc:sldMkLst>
          <pc:docMk/>
          <pc:sldMk cId="1104353489" sldId="601"/>
        </pc:sldMkLst>
      </pc:sldChg>
      <pc:sldChg chg="del">
        <pc:chgData name="Peter Laudati" userId="fc1173ac-280e-4cfe-aafb-65006f84bb93" providerId="ADAL" clId="{D53B4429-112E-4B4D-817A-EBF3B32C01ED}" dt="2018-10-10T15:03:10.237" v="1862" actId="2696"/>
        <pc:sldMkLst>
          <pc:docMk/>
          <pc:sldMk cId="2191874931" sldId="602"/>
        </pc:sldMkLst>
      </pc:sldChg>
      <pc:sldChg chg="modSp">
        <pc:chgData name="Peter Laudati" userId="fc1173ac-280e-4cfe-aafb-65006f84bb93" providerId="ADAL" clId="{D53B4429-112E-4B4D-817A-EBF3B32C01ED}" dt="2018-10-01T03:37:57.776" v="1841" actId="20577"/>
        <pc:sldMkLst>
          <pc:docMk/>
          <pc:sldMk cId="3101084009" sldId="608"/>
        </pc:sldMkLst>
        <pc:spChg chg="mod">
          <ac:chgData name="Peter Laudati" userId="fc1173ac-280e-4cfe-aafb-65006f84bb93" providerId="ADAL" clId="{D53B4429-112E-4B4D-817A-EBF3B32C01ED}" dt="2018-10-01T03:37:57.776" v="1841" actId="20577"/>
          <ac:spMkLst>
            <pc:docMk/>
            <pc:sldMk cId="3101084009" sldId="608"/>
            <ac:spMk id="5" creationId="{0DADFA8C-24AF-3540-80D8-FFEAB44EB08A}"/>
          </ac:spMkLst>
        </pc:spChg>
      </pc:sldChg>
      <pc:sldChg chg="del">
        <pc:chgData name="Peter Laudati" userId="fc1173ac-280e-4cfe-aafb-65006f84bb93" providerId="ADAL" clId="{D53B4429-112E-4B4D-817A-EBF3B32C01ED}" dt="2018-10-10T15:03:03.500" v="1860" actId="2696"/>
        <pc:sldMkLst>
          <pc:docMk/>
          <pc:sldMk cId="660108231" sldId="616"/>
        </pc:sldMkLst>
      </pc:sldChg>
      <pc:sldChg chg="modNotesTx">
        <pc:chgData name="Peter Laudati" userId="fc1173ac-280e-4cfe-aafb-65006f84bb93" providerId="ADAL" clId="{D53B4429-112E-4B4D-817A-EBF3B32C01ED}" dt="2018-10-10T15:03:28.912" v="1917" actId="20577"/>
        <pc:sldMkLst>
          <pc:docMk/>
          <pc:sldMk cId="1014908570" sldId="618"/>
        </pc:sldMkLst>
      </pc:sldChg>
      <pc:sldChg chg="modNotesTx">
        <pc:chgData name="Peter Laudati" userId="fc1173ac-280e-4cfe-aafb-65006f84bb93" providerId="ADAL" clId="{D53B4429-112E-4B4D-817A-EBF3B32C01ED}" dt="2018-10-10T15:03:43.741" v="1992" actId="5793"/>
        <pc:sldMkLst>
          <pc:docMk/>
          <pc:sldMk cId="403335149" sldId="619"/>
        </pc:sldMkLst>
      </pc:sldChg>
      <pc:sldChg chg="modNotesTx">
        <pc:chgData name="Peter Laudati" userId="fc1173ac-280e-4cfe-aafb-65006f84bb93" providerId="ADAL" clId="{D53B4429-112E-4B4D-817A-EBF3B32C01ED}" dt="2018-10-10T15:04:04.412" v="2075" actId="20577"/>
        <pc:sldMkLst>
          <pc:docMk/>
          <pc:sldMk cId="745594646" sldId="621"/>
        </pc:sldMkLst>
      </pc:sldChg>
      <pc:sldChg chg="modNotesTx">
        <pc:chgData name="Peter Laudati" userId="fc1173ac-280e-4cfe-aafb-65006f84bb93" providerId="ADAL" clId="{D53B4429-112E-4B4D-817A-EBF3B32C01ED}" dt="2018-10-10T15:05:20.719" v="2361" actId="20577"/>
        <pc:sldMkLst>
          <pc:docMk/>
          <pc:sldMk cId="4035560691" sldId="622"/>
        </pc:sldMkLst>
      </pc:sldChg>
      <pc:sldChg chg="modNotesTx">
        <pc:chgData name="Peter Laudati" userId="fc1173ac-280e-4cfe-aafb-65006f84bb93" providerId="ADAL" clId="{D53B4429-112E-4B4D-817A-EBF3B32C01ED}" dt="2018-10-10T15:28:55.495" v="3109" actId="20577"/>
        <pc:sldMkLst>
          <pc:docMk/>
          <pc:sldMk cId="2153181893" sldId="623"/>
        </pc:sldMkLst>
      </pc:sldChg>
      <pc:sldChg chg="addSp delSp modSp modNotesTx">
        <pc:chgData name="Peter Laudati" userId="fc1173ac-280e-4cfe-aafb-65006f84bb93" providerId="ADAL" clId="{D53B4429-112E-4B4D-817A-EBF3B32C01ED}" dt="2018-10-10T14:55:04.475" v="1846" actId="6549"/>
        <pc:sldMkLst>
          <pc:docMk/>
          <pc:sldMk cId="1072212026" sldId="649"/>
        </pc:sldMkLst>
        <pc:spChg chg="del">
          <ac:chgData name="Peter Laudati" userId="fc1173ac-280e-4cfe-aafb-65006f84bb93" providerId="ADAL" clId="{D53B4429-112E-4B4D-817A-EBF3B32C01ED}" dt="2018-09-30T23:17:26.243" v="180" actId="20577"/>
          <ac:spMkLst>
            <pc:docMk/>
            <pc:sldMk cId="1072212026" sldId="649"/>
            <ac:spMk id="23" creationId="{304942E8-67D4-4852-919C-526EF2D2CCF3}"/>
          </ac:spMkLst>
        </pc:spChg>
        <pc:picChg chg="add mod modCrop">
          <ac:chgData name="Peter Laudati" userId="fc1173ac-280e-4cfe-aafb-65006f84bb93" providerId="ADAL" clId="{D53B4429-112E-4B4D-817A-EBF3B32C01ED}" dt="2018-09-30T22:55:29.050" v="28" actId="1037"/>
          <ac:picMkLst>
            <pc:docMk/>
            <pc:sldMk cId="1072212026" sldId="649"/>
            <ac:picMk id="12" creationId="{C459C2AB-3DAB-463A-AD61-EA93FB05B4E3}"/>
          </ac:picMkLst>
        </pc:picChg>
      </pc:sldChg>
      <pc:sldChg chg="modSp">
        <pc:chgData name="Peter Laudati" userId="fc1173ac-280e-4cfe-aafb-65006f84bb93" providerId="ADAL" clId="{D53B4429-112E-4B4D-817A-EBF3B32C01ED}" dt="2018-09-30T23:17:02.291" v="179" actId="20577"/>
        <pc:sldMkLst>
          <pc:docMk/>
          <pc:sldMk cId="3347846943" sldId="650"/>
        </pc:sldMkLst>
        <pc:spChg chg="mod">
          <ac:chgData name="Peter Laudati" userId="fc1173ac-280e-4cfe-aafb-65006f84bb93" providerId="ADAL" clId="{D53B4429-112E-4B4D-817A-EBF3B32C01ED}" dt="2018-09-30T23:17:02.291" v="179" actId="20577"/>
          <ac:spMkLst>
            <pc:docMk/>
            <pc:sldMk cId="3347846943" sldId="650"/>
            <ac:spMk id="2" creationId="{F5F9A0B9-16EA-674C-9F51-93BF10956EE7}"/>
          </ac:spMkLst>
        </pc:spChg>
        <pc:spChg chg="mod">
          <ac:chgData name="Peter Laudati" userId="fc1173ac-280e-4cfe-aafb-65006f84bb93" providerId="ADAL" clId="{D53B4429-112E-4B4D-817A-EBF3B32C01ED}" dt="2018-09-30T23:15:47.811" v="73" actId="20577"/>
          <ac:spMkLst>
            <pc:docMk/>
            <pc:sldMk cId="3347846943" sldId="650"/>
            <ac:spMk id="5" creationId="{0DADFA8C-24AF-3540-80D8-FFEAB44EB08A}"/>
          </ac:spMkLst>
        </pc:spChg>
      </pc:sldChg>
      <pc:sldChg chg="addSp modSp modAnim">
        <pc:chgData name="Peter Laudati" userId="fc1173ac-280e-4cfe-aafb-65006f84bb93" providerId="ADAL" clId="{D53B4429-112E-4B4D-817A-EBF3B32C01ED}" dt="2018-10-01T03:08:00.995" v="524" actId="20577"/>
        <pc:sldMkLst>
          <pc:docMk/>
          <pc:sldMk cId="232634655" sldId="651"/>
        </pc:sldMkLst>
        <pc:spChg chg="mod">
          <ac:chgData name="Peter Laudati" userId="fc1173ac-280e-4cfe-aafb-65006f84bb93" providerId="ADAL" clId="{D53B4429-112E-4B4D-817A-EBF3B32C01ED}" dt="2018-10-01T03:05:25.101" v="509" actId="20577"/>
          <ac:spMkLst>
            <pc:docMk/>
            <pc:sldMk cId="232634655" sldId="651"/>
            <ac:spMk id="2" creationId="{F5F9A0B9-16EA-674C-9F51-93BF10956EE7}"/>
          </ac:spMkLst>
        </pc:spChg>
        <pc:spChg chg="mod">
          <ac:chgData name="Peter Laudati" userId="fc1173ac-280e-4cfe-aafb-65006f84bb93" providerId="ADAL" clId="{D53B4429-112E-4B4D-817A-EBF3B32C01ED}" dt="2018-09-30T23:17:58.275" v="266" actId="5793"/>
          <ac:spMkLst>
            <pc:docMk/>
            <pc:sldMk cId="232634655" sldId="651"/>
            <ac:spMk id="5" creationId="{0DADFA8C-24AF-3540-80D8-FFEAB44EB08A}"/>
          </ac:spMkLst>
        </pc:spChg>
        <pc:picChg chg="add mod modCrop">
          <ac:chgData name="Peter Laudati" userId="fc1173ac-280e-4cfe-aafb-65006f84bb93" providerId="ADAL" clId="{D53B4429-112E-4B4D-817A-EBF3B32C01ED}" dt="2018-10-01T03:07:34.152" v="520" actId="1076"/>
          <ac:picMkLst>
            <pc:docMk/>
            <pc:sldMk cId="232634655" sldId="651"/>
            <ac:picMk id="4" creationId="{EED25D83-9D47-44ED-9D8C-C8BEE08E32F3}"/>
          </ac:picMkLst>
        </pc:picChg>
        <pc:picChg chg="add mod">
          <ac:chgData name="Peter Laudati" userId="fc1173ac-280e-4cfe-aafb-65006f84bb93" providerId="ADAL" clId="{D53B4429-112E-4B4D-817A-EBF3B32C01ED}" dt="2018-10-01T03:07:36.585" v="521" actId="1076"/>
          <ac:picMkLst>
            <pc:docMk/>
            <pc:sldMk cId="232634655" sldId="651"/>
            <ac:picMk id="7" creationId="{57E07ACF-0CB0-45FE-BF7A-F1EFDD3279B7}"/>
          </ac:picMkLst>
        </pc:picChg>
      </pc:sldChg>
      <pc:sldChg chg="modSp">
        <pc:chgData name="Peter Laudati" userId="fc1173ac-280e-4cfe-aafb-65006f84bb93" providerId="ADAL" clId="{D53B4429-112E-4B4D-817A-EBF3B32C01ED}" dt="2018-10-01T03:04:05.696" v="373" actId="20577"/>
        <pc:sldMkLst>
          <pc:docMk/>
          <pc:sldMk cId="3909741753" sldId="652"/>
        </pc:sldMkLst>
        <pc:spChg chg="mod">
          <ac:chgData name="Peter Laudati" userId="fc1173ac-280e-4cfe-aafb-65006f84bb93" providerId="ADAL" clId="{D53B4429-112E-4B4D-817A-EBF3B32C01ED}" dt="2018-10-01T03:04:05.696" v="373" actId="20577"/>
          <ac:spMkLst>
            <pc:docMk/>
            <pc:sldMk cId="3909741753" sldId="652"/>
            <ac:spMk id="2" creationId="{F5F9A0B9-16EA-674C-9F51-93BF10956EE7}"/>
          </ac:spMkLst>
        </pc:spChg>
        <pc:spChg chg="mod">
          <ac:chgData name="Peter Laudati" userId="fc1173ac-280e-4cfe-aafb-65006f84bb93" providerId="ADAL" clId="{D53B4429-112E-4B4D-817A-EBF3B32C01ED}" dt="2018-10-01T03:03:08.673" v="341" actId="20577"/>
          <ac:spMkLst>
            <pc:docMk/>
            <pc:sldMk cId="3909741753" sldId="652"/>
            <ac:spMk id="5" creationId="{0DADFA8C-24AF-3540-80D8-FFEAB44EB08A}"/>
          </ac:spMkLst>
        </pc:spChg>
      </pc:sldChg>
      <pc:sldChg chg="modSp modAnim">
        <pc:chgData name="Peter Laudati" userId="fc1173ac-280e-4cfe-aafb-65006f84bb93" providerId="ADAL" clId="{D53B4429-112E-4B4D-817A-EBF3B32C01ED}" dt="2018-10-01T03:28:06.229" v="1294" actId="20577"/>
        <pc:sldMkLst>
          <pc:docMk/>
          <pc:sldMk cId="3210118561" sldId="654"/>
        </pc:sldMkLst>
        <pc:spChg chg="mod">
          <ac:chgData name="Peter Laudati" userId="fc1173ac-280e-4cfe-aafb-65006f84bb93" providerId="ADAL" clId="{D53B4429-112E-4B4D-817A-EBF3B32C01ED}" dt="2018-10-01T03:27:04.811" v="1286" actId="313"/>
          <ac:spMkLst>
            <pc:docMk/>
            <pc:sldMk cId="3210118561" sldId="654"/>
            <ac:spMk id="2" creationId="{F5F9A0B9-16EA-674C-9F51-93BF10956EE7}"/>
          </ac:spMkLst>
        </pc:spChg>
        <pc:spChg chg="mod">
          <ac:chgData name="Peter Laudati" userId="fc1173ac-280e-4cfe-aafb-65006f84bb93" providerId="ADAL" clId="{D53B4429-112E-4B4D-817A-EBF3B32C01ED}" dt="2018-10-01T03:22:50.287" v="766" actId="20577"/>
          <ac:spMkLst>
            <pc:docMk/>
            <pc:sldMk cId="3210118561" sldId="654"/>
            <ac:spMk id="5" creationId="{0DADFA8C-24AF-3540-80D8-FFEAB44EB08A}"/>
          </ac:spMkLst>
        </pc:spChg>
      </pc:sldChg>
      <pc:sldChg chg="modSp">
        <pc:chgData name="Peter Laudati" userId="fc1173ac-280e-4cfe-aafb-65006f84bb93" providerId="ADAL" clId="{D53B4429-112E-4B4D-817A-EBF3B32C01ED}" dt="2018-10-01T03:31:34.667" v="1534" actId="6549"/>
        <pc:sldMkLst>
          <pc:docMk/>
          <pc:sldMk cId="827198791" sldId="655"/>
        </pc:sldMkLst>
        <pc:spChg chg="mod">
          <ac:chgData name="Peter Laudati" userId="fc1173ac-280e-4cfe-aafb-65006f84bb93" providerId="ADAL" clId="{D53B4429-112E-4B4D-817A-EBF3B32C01ED}" dt="2018-10-01T03:31:34.667" v="1534" actId="6549"/>
          <ac:spMkLst>
            <pc:docMk/>
            <pc:sldMk cId="827198791" sldId="655"/>
            <ac:spMk id="2" creationId="{F5F9A0B9-16EA-674C-9F51-93BF10956EE7}"/>
          </ac:spMkLst>
        </pc:spChg>
        <pc:spChg chg="mod">
          <ac:chgData name="Peter Laudati" userId="fc1173ac-280e-4cfe-aafb-65006f84bb93" providerId="ADAL" clId="{D53B4429-112E-4B4D-817A-EBF3B32C01ED}" dt="2018-10-01T03:29:18.469" v="1371" actId="20577"/>
          <ac:spMkLst>
            <pc:docMk/>
            <pc:sldMk cId="827198791" sldId="655"/>
            <ac:spMk id="5" creationId="{0DADFA8C-24AF-3540-80D8-FFEAB44EB08A}"/>
          </ac:spMkLst>
        </pc:spChg>
      </pc:sldChg>
      <pc:sldChg chg="modSp ord">
        <pc:chgData name="Peter Laudati" userId="fc1173ac-280e-4cfe-aafb-65006f84bb93" providerId="ADAL" clId="{D53B4429-112E-4B4D-817A-EBF3B32C01ED}" dt="2018-10-01T03:36:49.434" v="1683" actId="20577"/>
        <pc:sldMkLst>
          <pc:docMk/>
          <pc:sldMk cId="1276363116" sldId="656"/>
        </pc:sldMkLst>
        <pc:spChg chg="mod">
          <ac:chgData name="Peter Laudati" userId="fc1173ac-280e-4cfe-aafb-65006f84bb93" providerId="ADAL" clId="{D53B4429-112E-4B4D-817A-EBF3B32C01ED}" dt="2018-10-01T03:36:29.310" v="1682" actId="113"/>
          <ac:spMkLst>
            <pc:docMk/>
            <pc:sldMk cId="1276363116" sldId="656"/>
            <ac:spMk id="2" creationId="{F5F9A0B9-16EA-674C-9F51-93BF10956EE7}"/>
          </ac:spMkLst>
        </pc:spChg>
        <pc:spChg chg="mod">
          <ac:chgData name="Peter Laudati" userId="fc1173ac-280e-4cfe-aafb-65006f84bb93" providerId="ADAL" clId="{D53B4429-112E-4B4D-817A-EBF3B32C01ED}" dt="2018-10-01T03:36:03.301" v="1608" actId="20577"/>
          <ac:spMkLst>
            <pc:docMk/>
            <pc:sldMk cId="1276363116" sldId="656"/>
            <ac:spMk id="5" creationId="{0DADFA8C-24AF-3540-80D8-FFEAB44EB08A}"/>
          </ac:spMkLst>
        </pc:spChg>
      </pc:sldChg>
      <pc:sldChg chg="modSp modAnim">
        <pc:chgData name="Peter Laudati" userId="fc1173ac-280e-4cfe-aafb-65006f84bb93" providerId="ADAL" clId="{D53B4429-112E-4B4D-817A-EBF3B32C01ED}" dt="2018-10-10T15:32:09.374" v="3113" actId="20577"/>
        <pc:sldMkLst>
          <pc:docMk/>
          <pc:sldMk cId="1450784135" sldId="657"/>
        </pc:sldMkLst>
        <pc:spChg chg="mod">
          <ac:chgData name="Peter Laudati" userId="fc1173ac-280e-4cfe-aafb-65006f84bb93" providerId="ADAL" clId="{D53B4429-112E-4B4D-817A-EBF3B32C01ED}" dt="2018-10-10T15:09:48.180" v="2772" actId="20577"/>
          <ac:spMkLst>
            <pc:docMk/>
            <pc:sldMk cId="1450784135" sldId="657"/>
            <ac:spMk id="2" creationId="{F5F9A0B9-16EA-674C-9F51-93BF10956EE7}"/>
          </ac:spMkLst>
        </pc:spChg>
        <pc:spChg chg="mod">
          <ac:chgData name="Peter Laudati" userId="fc1173ac-280e-4cfe-aafb-65006f84bb93" providerId="ADAL" clId="{D53B4429-112E-4B4D-817A-EBF3B32C01ED}" dt="2018-10-10T15:32:09.374" v="3113" actId="20577"/>
          <ac:spMkLst>
            <pc:docMk/>
            <pc:sldMk cId="1450784135" sldId="657"/>
            <ac:spMk id="5" creationId="{0DADFA8C-24AF-3540-80D8-FFEAB44EB08A}"/>
          </ac:spMkLst>
        </pc:spChg>
      </pc:sldChg>
      <pc:sldChg chg="modSp">
        <pc:chgData name="Peter Laudati" userId="fc1173ac-280e-4cfe-aafb-65006f84bb93" providerId="ADAL" clId="{D53B4429-112E-4B4D-817A-EBF3B32C01ED}" dt="2018-10-10T15:14:23.078" v="2925" actId="20577"/>
        <pc:sldMkLst>
          <pc:docMk/>
          <pc:sldMk cId="2092831754" sldId="666"/>
        </pc:sldMkLst>
        <pc:spChg chg="mod">
          <ac:chgData name="Peter Laudati" userId="fc1173ac-280e-4cfe-aafb-65006f84bb93" providerId="ADAL" clId="{D53B4429-112E-4B4D-817A-EBF3B32C01ED}" dt="2018-10-10T15:14:23.078" v="2925" actId="20577"/>
          <ac:spMkLst>
            <pc:docMk/>
            <pc:sldMk cId="2092831754" sldId="666"/>
            <ac:spMk id="5" creationId="{0DADFA8C-24AF-3540-80D8-FFEAB44EB08A}"/>
          </ac:spMkLst>
        </pc:spChg>
      </pc:sldChg>
      <pc:sldChg chg="modSp">
        <pc:chgData name="Peter Laudati" userId="fc1173ac-280e-4cfe-aafb-65006f84bb93" providerId="ADAL" clId="{D53B4429-112E-4B4D-817A-EBF3B32C01ED}" dt="2018-10-10T15:14:20.458" v="2924" actId="20577"/>
        <pc:sldMkLst>
          <pc:docMk/>
          <pc:sldMk cId="1220459903" sldId="672"/>
        </pc:sldMkLst>
        <pc:spChg chg="mod">
          <ac:chgData name="Peter Laudati" userId="fc1173ac-280e-4cfe-aafb-65006f84bb93" providerId="ADAL" clId="{D53B4429-112E-4B4D-817A-EBF3B32C01ED}" dt="2018-10-10T15:14:20.458" v="2924" actId="20577"/>
          <ac:spMkLst>
            <pc:docMk/>
            <pc:sldMk cId="1220459903" sldId="672"/>
            <ac:spMk id="5" creationId="{0DADFA8C-24AF-3540-80D8-FFEAB44EB08A}"/>
          </ac:spMkLst>
        </pc:spChg>
      </pc:sldChg>
      <pc:sldChg chg="modSp">
        <pc:chgData name="Peter Laudati" userId="fc1173ac-280e-4cfe-aafb-65006f84bb93" providerId="ADAL" clId="{D53B4429-112E-4B4D-817A-EBF3B32C01ED}" dt="2018-10-10T15:35:11.621" v="3116" actId="6549"/>
        <pc:sldMkLst>
          <pc:docMk/>
          <pc:sldMk cId="3872615506" sldId="673"/>
        </pc:sldMkLst>
        <pc:spChg chg="mod">
          <ac:chgData name="Peter Laudati" userId="fc1173ac-280e-4cfe-aafb-65006f84bb93" providerId="ADAL" clId="{D53B4429-112E-4B4D-817A-EBF3B32C01ED}" dt="2018-10-10T15:35:11.621" v="3116" actId="6549"/>
          <ac:spMkLst>
            <pc:docMk/>
            <pc:sldMk cId="3872615506" sldId="673"/>
            <ac:spMk id="5" creationId="{0DADFA8C-24AF-3540-80D8-FFEAB44EB08A}"/>
          </ac:spMkLst>
        </pc:spChg>
      </pc:sldChg>
      <pc:sldChg chg="modNotesTx">
        <pc:chgData name="Peter Laudati" userId="fc1173ac-280e-4cfe-aafb-65006f84bb93" providerId="ADAL" clId="{D53B4429-112E-4B4D-817A-EBF3B32C01ED}" dt="2018-10-10T14:55:16.108" v="1847" actId="6549"/>
        <pc:sldMkLst>
          <pc:docMk/>
          <pc:sldMk cId="125319626" sldId="674"/>
        </pc:sldMkLst>
      </pc:sldChg>
      <pc:sldChg chg="modNotesTx">
        <pc:chgData name="Peter Laudati" userId="fc1173ac-280e-4cfe-aafb-65006f84bb93" providerId="ADAL" clId="{D53B4429-112E-4B4D-817A-EBF3B32C01ED}" dt="2018-10-10T14:59:06.873" v="1848" actId="6549"/>
        <pc:sldMkLst>
          <pc:docMk/>
          <pc:sldMk cId="1026612433" sldId="675"/>
        </pc:sldMkLst>
      </pc:sldChg>
      <pc:sldMasterChg chg="del delSldLayout">
        <pc:chgData name="Peter Laudati" userId="fc1173ac-280e-4cfe-aafb-65006f84bb93" providerId="ADAL" clId="{D53B4429-112E-4B4D-817A-EBF3B32C01ED}" dt="2018-10-10T15:06:51.288" v="2381" actId="2696"/>
        <pc:sldMasterMkLst>
          <pc:docMk/>
          <pc:sldMasterMk cId="906138379" sldId="2147484266"/>
        </pc:sldMasterMkLst>
        <pc:sldLayoutChg chg="del">
          <pc:chgData name="Peter Laudati" userId="fc1173ac-280e-4cfe-aafb-65006f84bb93" providerId="ADAL" clId="{D53B4429-112E-4B4D-817A-EBF3B32C01ED}" dt="2018-10-10T15:06:51.255" v="2370" actId="2696"/>
          <pc:sldLayoutMkLst>
            <pc:docMk/>
            <pc:sldMasterMk cId="906138379" sldId="2147484266"/>
            <pc:sldLayoutMk cId="3821522036" sldId="2147484267"/>
          </pc:sldLayoutMkLst>
        </pc:sldLayoutChg>
        <pc:sldLayoutChg chg="del">
          <pc:chgData name="Peter Laudati" userId="fc1173ac-280e-4cfe-aafb-65006f84bb93" providerId="ADAL" clId="{D53B4429-112E-4B4D-817A-EBF3B32C01ED}" dt="2018-10-10T15:06:51.258" v="2371" actId="2696"/>
          <pc:sldLayoutMkLst>
            <pc:docMk/>
            <pc:sldMasterMk cId="906138379" sldId="2147484266"/>
            <pc:sldLayoutMk cId="2819148263" sldId="2147484268"/>
          </pc:sldLayoutMkLst>
        </pc:sldLayoutChg>
        <pc:sldLayoutChg chg="del">
          <pc:chgData name="Peter Laudati" userId="fc1173ac-280e-4cfe-aafb-65006f84bb93" providerId="ADAL" clId="{D53B4429-112E-4B4D-817A-EBF3B32C01ED}" dt="2018-10-10T15:06:51.261" v="2372" actId="2696"/>
          <pc:sldLayoutMkLst>
            <pc:docMk/>
            <pc:sldMasterMk cId="906138379" sldId="2147484266"/>
            <pc:sldLayoutMk cId="2457639784" sldId="2147484269"/>
          </pc:sldLayoutMkLst>
        </pc:sldLayoutChg>
        <pc:sldLayoutChg chg="del">
          <pc:chgData name="Peter Laudati" userId="fc1173ac-280e-4cfe-aafb-65006f84bb93" providerId="ADAL" clId="{D53B4429-112E-4B4D-817A-EBF3B32C01ED}" dt="2018-10-10T15:06:51.264" v="2373" actId="2696"/>
          <pc:sldLayoutMkLst>
            <pc:docMk/>
            <pc:sldMasterMk cId="906138379" sldId="2147484266"/>
            <pc:sldLayoutMk cId="1217614914" sldId="2147484270"/>
          </pc:sldLayoutMkLst>
        </pc:sldLayoutChg>
        <pc:sldLayoutChg chg="del">
          <pc:chgData name="Peter Laudati" userId="fc1173ac-280e-4cfe-aafb-65006f84bb93" providerId="ADAL" clId="{D53B4429-112E-4B4D-817A-EBF3B32C01ED}" dt="2018-10-10T15:06:51.267" v="2374" actId="2696"/>
          <pc:sldLayoutMkLst>
            <pc:docMk/>
            <pc:sldMasterMk cId="906138379" sldId="2147484266"/>
            <pc:sldLayoutMk cId="879692995" sldId="2147484271"/>
          </pc:sldLayoutMkLst>
        </pc:sldLayoutChg>
        <pc:sldLayoutChg chg="del">
          <pc:chgData name="Peter Laudati" userId="fc1173ac-280e-4cfe-aafb-65006f84bb93" providerId="ADAL" clId="{D53B4429-112E-4B4D-817A-EBF3B32C01ED}" dt="2018-10-10T15:06:51.269" v="2375" actId="2696"/>
          <pc:sldLayoutMkLst>
            <pc:docMk/>
            <pc:sldMasterMk cId="906138379" sldId="2147484266"/>
            <pc:sldLayoutMk cId="3262133393" sldId="2147484272"/>
          </pc:sldLayoutMkLst>
        </pc:sldLayoutChg>
        <pc:sldLayoutChg chg="del">
          <pc:chgData name="Peter Laudati" userId="fc1173ac-280e-4cfe-aafb-65006f84bb93" providerId="ADAL" clId="{D53B4429-112E-4B4D-817A-EBF3B32C01ED}" dt="2018-10-10T15:06:51.272" v="2376" actId="2696"/>
          <pc:sldLayoutMkLst>
            <pc:docMk/>
            <pc:sldMasterMk cId="906138379" sldId="2147484266"/>
            <pc:sldLayoutMk cId="824805456" sldId="2147484273"/>
          </pc:sldLayoutMkLst>
        </pc:sldLayoutChg>
        <pc:sldLayoutChg chg="del">
          <pc:chgData name="Peter Laudati" userId="fc1173ac-280e-4cfe-aafb-65006f84bb93" providerId="ADAL" clId="{D53B4429-112E-4B4D-817A-EBF3B32C01ED}" dt="2018-10-10T15:06:51.274" v="2377" actId="2696"/>
          <pc:sldLayoutMkLst>
            <pc:docMk/>
            <pc:sldMasterMk cId="906138379" sldId="2147484266"/>
            <pc:sldLayoutMk cId="4235319799" sldId="2147484274"/>
          </pc:sldLayoutMkLst>
        </pc:sldLayoutChg>
        <pc:sldLayoutChg chg="del">
          <pc:chgData name="Peter Laudati" userId="fc1173ac-280e-4cfe-aafb-65006f84bb93" providerId="ADAL" clId="{D53B4429-112E-4B4D-817A-EBF3B32C01ED}" dt="2018-10-10T15:06:51.277" v="2378" actId="2696"/>
          <pc:sldLayoutMkLst>
            <pc:docMk/>
            <pc:sldMasterMk cId="906138379" sldId="2147484266"/>
            <pc:sldLayoutMk cId="2225691783" sldId="2147484275"/>
          </pc:sldLayoutMkLst>
        </pc:sldLayoutChg>
        <pc:sldLayoutChg chg="del">
          <pc:chgData name="Peter Laudati" userId="fc1173ac-280e-4cfe-aafb-65006f84bb93" providerId="ADAL" clId="{D53B4429-112E-4B4D-817A-EBF3B32C01ED}" dt="2018-10-10T15:06:51.280" v="2379" actId="2696"/>
          <pc:sldLayoutMkLst>
            <pc:docMk/>
            <pc:sldMasterMk cId="906138379" sldId="2147484266"/>
            <pc:sldLayoutMk cId="4057778915" sldId="2147484276"/>
          </pc:sldLayoutMkLst>
        </pc:sldLayoutChg>
        <pc:sldLayoutChg chg="del">
          <pc:chgData name="Peter Laudati" userId="fc1173ac-280e-4cfe-aafb-65006f84bb93" providerId="ADAL" clId="{D53B4429-112E-4B4D-817A-EBF3B32C01ED}" dt="2018-10-10T15:06:51.284" v="2380" actId="2696"/>
          <pc:sldLayoutMkLst>
            <pc:docMk/>
            <pc:sldMasterMk cId="906138379" sldId="2147484266"/>
            <pc:sldLayoutMk cId="1028267463" sldId="2147484277"/>
          </pc:sldLayoutMkLst>
        </pc:sldLayoutChg>
        <pc:sldLayoutChg chg="del">
          <pc:chgData name="Peter Laudati" userId="fc1173ac-280e-4cfe-aafb-65006f84bb93" providerId="ADAL" clId="{D53B4429-112E-4B4D-817A-EBF3B32C01ED}" dt="2018-10-10T15:06:51.166" v="2366" actId="2696"/>
          <pc:sldLayoutMkLst>
            <pc:docMk/>
            <pc:sldMasterMk cId="906138379" sldId="2147484266"/>
            <pc:sldLayoutMk cId="2090618071" sldId="2147484278"/>
          </pc:sldLayoutMkLst>
        </pc:sldLayoutChg>
      </pc:sldMasterChg>
    </pc:docChg>
  </pc:docChgLst>
  <pc:docChgLst>
    <pc:chgData name="Israel Ekpo" userId="be04a61a-9280-49df-b743-98bd37291ac6" providerId="ADAL" clId="{E9E3D1FE-0444-470C-B072-B48094E6F4EF}"/>
    <pc:docChg chg="custSel addSld delSld modSld sldOrd">
      <pc:chgData name="Israel Ekpo" userId="be04a61a-9280-49df-b743-98bd37291ac6" providerId="ADAL" clId="{E9E3D1FE-0444-470C-B072-B48094E6F4EF}" dt="2018-10-03T13:11:28.922" v="311" actId="2696"/>
      <pc:docMkLst>
        <pc:docMk/>
      </pc:docMkLst>
      <pc:sldChg chg="modSp">
        <pc:chgData name="Israel Ekpo" userId="be04a61a-9280-49df-b743-98bd37291ac6" providerId="ADAL" clId="{E9E3D1FE-0444-470C-B072-B48094E6F4EF}" dt="2018-10-03T13:10:14.860" v="293" actId="20577"/>
        <pc:sldMkLst>
          <pc:docMk/>
          <pc:sldMk cId="2092831754" sldId="666"/>
        </pc:sldMkLst>
        <pc:spChg chg="mod">
          <ac:chgData name="Israel Ekpo" userId="be04a61a-9280-49df-b743-98bd37291ac6" providerId="ADAL" clId="{E9E3D1FE-0444-470C-B072-B48094E6F4EF}" dt="2018-10-03T13:10:14.860" v="293" actId="20577"/>
          <ac:spMkLst>
            <pc:docMk/>
            <pc:sldMk cId="2092831754" sldId="666"/>
            <ac:spMk id="2" creationId="{F5F9A0B9-16EA-674C-9F51-93BF10956EE7}"/>
          </ac:spMkLst>
        </pc:spChg>
        <pc:spChg chg="mod">
          <ac:chgData name="Israel Ekpo" userId="be04a61a-9280-49df-b743-98bd37291ac6" providerId="ADAL" clId="{E9E3D1FE-0444-470C-B072-B48094E6F4EF}" dt="2018-10-03T13:08:23.859" v="219" actId="14100"/>
          <ac:spMkLst>
            <pc:docMk/>
            <pc:sldMk cId="2092831754" sldId="666"/>
            <ac:spMk id="5" creationId="{0DADFA8C-24AF-3540-80D8-FFEAB44EB08A}"/>
          </ac:spMkLst>
        </pc:spChg>
      </pc:sldChg>
      <pc:sldChg chg="addSp modSp add ord">
        <pc:chgData name="Israel Ekpo" userId="be04a61a-9280-49df-b743-98bd37291ac6" providerId="ADAL" clId="{E9E3D1FE-0444-470C-B072-B48094E6F4EF}" dt="2018-10-03T12:57:28.206" v="58" actId="27614"/>
        <pc:sldMkLst>
          <pc:docMk/>
          <pc:sldMk cId="3267418822" sldId="668"/>
        </pc:sldMkLst>
        <pc:spChg chg="mod">
          <ac:chgData name="Israel Ekpo" userId="be04a61a-9280-49df-b743-98bd37291ac6" providerId="ADAL" clId="{E9E3D1FE-0444-470C-B072-B48094E6F4EF}" dt="2018-10-03T12:57:05.407" v="56" actId="113"/>
          <ac:spMkLst>
            <pc:docMk/>
            <pc:sldMk cId="3267418822" sldId="668"/>
            <ac:spMk id="2" creationId="{D4BC5D9A-EA2E-4F63-89B2-7030A7AE7B6A}"/>
          </ac:spMkLst>
        </pc:spChg>
        <pc:picChg chg="add mod">
          <ac:chgData name="Israel Ekpo" userId="be04a61a-9280-49df-b743-98bd37291ac6" providerId="ADAL" clId="{E9E3D1FE-0444-470C-B072-B48094E6F4EF}" dt="2018-10-03T12:57:28.206" v="58" actId="27614"/>
          <ac:picMkLst>
            <pc:docMk/>
            <pc:sldMk cId="3267418822" sldId="668"/>
            <ac:picMk id="4" creationId="{16081780-ABB2-4B61-BD96-D87B67C4D382}"/>
          </ac:picMkLst>
        </pc:picChg>
      </pc:sldChg>
      <pc:sldChg chg="addSp modSp add">
        <pc:chgData name="Israel Ekpo" userId="be04a61a-9280-49df-b743-98bd37291ac6" providerId="ADAL" clId="{E9E3D1FE-0444-470C-B072-B48094E6F4EF}" dt="2018-10-03T13:05:44.163" v="182" actId="1076"/>
        <pc:sldMkLst>
          <pc:docMk/>
          <pc:sldMk cId="4022735017" sldId="669"/>
        </pc:sldMkLst>
        <pc:spChg chg="mod">
          <ac:chgData name="Israel Ekpo" userId="be04a61a-9280-49df-b743-98bd37291ac6" providerId="ADAL" clId="{E9E3D1FE-0444-470C-B072-B48094E6F4EF}" dt="2018-10-03T12:58:18.442" v="119" actId="113"/>
          <ac:spMkLst>
            <pc:docMk/>
            <pc:sldMk cId="4022735017" sldId="669"/>
            <ac:spMk id="2" creationId="{2C47673D-4C89-439A-8BEF-7E614E87BD42}"/>
          </ac:spMkLst>
        </pc:spChg>
        <pc:picChg chg="add mod">
          <ac:chgData name="Israel Ekpo" userId="be04a61a-9280-49df-b743-98bd37291ac6" providerId="ADAL" clId="{E9E3D1FE-0444-470C-B072-B48094E6F4EF}" dt="2018-10-03T13:05:38.075" v="180" actId="1076"/>
          <ac:picMkLst>
            <pc:docMk/>
            <pc:sldMk cId="4022735017" sldId="669"/>
            <ac:picMk id="4" creationId="{A10BA5FA-2345-45FD-BC23-BB1664C5D0F7}"/>
          </ac:picMkLst>
        </pc:picChg>
        <pc:picChg chg="add mod">
          <ac:chgData name="Israel Ekpo" userId="be04a61a-9280-49df-b743-98bd37291ac6" providerId="ADAL" clId="{E9E3D1FE-0444-470C-B072-B48094E6F4EF}" dt="2018-10-03T13:05:40.407" v="181" actId="1076"/>
          <ac:picMkLst>
            <pc:docMk/>
            <pc:sldMk cId="4022735017" sldId="669"/>
            <ac:picMk id="6" creationId="{B04FA658-DAC1-49B9-AE2C-67980B8C2F03}"/>
          </ac:picMkLst>
        </pc:picChg>
        <pc:picChg chg="add mod">
          <ac:chgData name="Israel Ekpo" userId="be04a61a-9280-49df-b743-98bd37291ac6" providerId="ADAL" clId="{E9E3D1FE-0444-470C-B072-B48094E6F4EF}" dt="2018-10-03T13:05:44.163" v="182" actId="1076"/>
          <ac:picMkLst>
            <pc:docMk/>
            <pc:sldMk cId="4022735017" sldId="669"/>
            <ac:picMk id="8" creationId="{088A3E9E-39F8-4899-BAF6-940046C6E1E2}"/>
          </ac:picMkLst>
        </pc:picChg>
      </pc:sldChg>
      <pc:sldChg chg="addSp modSp add">
        <pc:chgData name="Israel Ekpo" userId="be04a61a-9280-49df-b743-98bd37291ac6" providerId="ADAL" clId="{E9E3D1FE-0444-470C-B072-B48094E6F4EF}" dt="2018-10-03T13:03:53.862" v="171" actId="113"/>
        <pc:sldMkLst>
          <pc:docMk/>
          <pc:sldMk cId="3350121935" sldId="670"/>
        </pc:sldMkLst>
        <pc:spChg chg="mod">
          <ac:chgData name="Israel Ekpo" userId="be04a61a-9280-49df-b743-98bd37291ac6" providerId="ADAL" clId="{E9E3D1FE-0444-470C-B072-B48094E6F4EF}" dt="2018-10-03T13:03:53.862" v="171" actId="113"/>
          <ac:spMkLst>
            <pc:docMk/>
            <pc:sldMk cId="3350121935" sldId="670"/>
            <ac:spMk id="2" creationId="{F551CE81-6F19-48CC-AB42-6D801776F7FC}"/>
          </ac:spMkLst>
        </pc:spChg>
        <pc:picChg chg="add mod">
          <ac:chgData name="Israel Ekpo" userId="be04a61a-9280-49df-b743-98bd37291ac6" providerId="ADAL" clId="{E9E3D1FE-0444-470C-B072-B48094E6F4EF}" dt="2018-10-03T12:59:52.832" v="165" actId="1076"/>
          <ac:picMkLst>
            <pc:docMk/>
            <pc:sldMk cId="3350121935" sldId="670"/>
            <ac:picMk id="4" creationId="{C815EDC1-DC53-4B60-9634-93BEB83BAD5D}"/>
          </ac:picMkLst>
        </pc:picChg>
        <pc:picChg chg="add mod">
          <ac:chgData name="Israel Ekpo" userId="be04a61a-9280-49df-b743-98bd37291ac6" providerId="ADAL" clId="{E9E3D1FE-0444-470C-B072-B48094E6F4EF}" dt="2018-10-03T13:03:45.311" v="169" actId="1076"/>
          <ac:picMkLst>
            <pc:docMk/>
            <pc:sldMk cId="3350121935" sldId="670"/>
            <ac:picMk id="6" creationId="{16F0A891-7222-4C46-A989-214B3E255E08}"/>
          </ac:picMkLst>
        </pc:picChg>
      </pc:sldChg>
      <pc:sldChg chg="modSp add">
        <pc:chgData name="Israel Ekpo" userId="be04a61a-9280-49df-b743-98bd37291ac6" providerId="ADAL" clId="{E9E3D1FE-0444-470C-B072-B48094E6F4EF}" dt="2018-10-03T13:10:49.171" v="306" actId="20577"/>
        <pc:sldMkLst>
          <pc:docMk/>
          <pc:sldMk cId="1220459903" sldId="672"/>
        </pc:sldMkLst>
        <pc:spChg chg="mod">
          <ac:chgData name="Israel Ekpo" userId="be04a61a-9280-49df-b743-98bd37291ac6" providerId="ADAL" clId="{E9E3D1FE-0444-470C-B072-B48094E6F4EF}" dt="2018-10-03T13:10:49.171" v="306" actId="20577"/>
          <ac:spMkLst>
            <pc:docMk/>
            <pc:sldMk cId="1220459903" sldId="672"/>
            <ac:spMk id="2" creationId="{F5F9A0B9-16EA-674C-9F51-93BF10956EE7}"/>
          </ac:spMkLst>
        </pc:spChg>
        <pc:spChg chg="mod">
          <ac:chgData name="Israel Ekpo" userId="be04a61a-9280-49df-b743-98bd37291ac6" providerId="ADAL" clId="{E9E3D1FE-0444-470C-B072-B48094E6F4EF}" dt="2018-10-03T13:10:26.260" v="297" actId="20577"/>
          <ac:spMkLst>
            <pc:docMk/>
            <pc:sldMk cId="1220459903" sldId="672"/>
            <ac:spMk id="5" creationId="{0DADFA8C-24AF-3540-80D8-FFEAB44EB08A}"/>
          </ac:spMkLst>
        </pc:spChg>
      </pc:sldChg>
      <pc:sldChg chg="modSp add">
        <pc:chgData name="Israel Ekpo" userId="be04a61a-9280-49df-b743-98bd37291ac6" providerId="ADAL" clId="{E9E3D1FE-0444-470C-B072-B48094E6F4EF}" dt="2018-10-03T13:11:21.406" v="310" actId="255"/>
        <pc:sldMkLst>
          <pc:docMk/>
          <pc:sldMk cId="3872615506" sldId="673"/>
        </pc:sldMkLst>
        <pc:spChg chg="mod">
          <ac:chgData name="Israel Ekpo" userId="be04a61a-9280-49df-b743-98bd37291ac6" providerId="ADAL" clId="{E9E3D1FE-0444-470C-B072-B48094E6F4EF}" dt="2018-10-03T13:11:21.406" v="310" actId="255"/>
          <ac:spMkLst>
            <pc:docMk/>
            <pc:sldMk cId="3872615506" sldId="673"/>
            <ac:spMk id="2" creationId="{F5F9A0B9-16EA-674C-9F51-93BF10956EE7}"/>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actId="207"/>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actId="20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actId="207"/>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addSp delSp modSp add modAnim">
        <pc:chgData name="Peter Laudati" userId="fc1173ac-280e-4cfe-aafb-65006f84bb93" providerId="ADAL" clId="{093908D6-8E55-4D57-B64A-4FF4616EE816}" dt="2018-09-13T22:46:12.239" v="829" actId="207"/>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actId="207"/>
        <pc:sldMkLst>
          <pc:docMk/>
          <pc:sldMk cId="3511279910" sldId="611"/>
        </pc:sldMkLst>
      </pc:sldChg>
      <pc:sldChg chg="modAnim">
        <pc:chgData name="Peter Laudati" userId="fc1173ac-280e-4cfe-aafb-65006f84bb93" providerId="ADAL" clId="{093908D6-8E55-4D57-B64A-4FF4616EE816}" dt="2018-09-13T23:37:20.902" v="1211" actId="207"/>
        <pc:sldMkLst>
          <pc:docMk/>
          <pc:sldMk cId="221900836" sldId="613"/>
        </pc:sldMkLst>
      </pc:sldChg>
      <pc:sldChg chg="addSp delSp modSp mod ord setBg setClrOvrMap">
        <pc:chgData name="Peter Laudati" userId="fc1173ac-280e-4cfe-aafb-65006f84bb93" providerId="ADAL" clId="{093908D6-8E55-4D57-B64A-4FF4616EE816}" dt="2018-09-14T01:33:56.440" v="3175" actId="207"/>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tId="207"/>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tId="207"/>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Sowmyan Soman Chullikkattil" userId="0f4ce0e5-4d88-440d-b86e-710da1d484e2" providerId="ADAL" clId="{CD712702-3FAC-4882-B25A-338A917FF8CF}"/>
    <pc:docChg chg="undo custSel mod addSld delSld modSld sldOrd delMainMaster">
      <pc:chgData name="Sowmyan Soman Chullikkattil" userId="0f4ce0e5-4d88-440d-b86e-710da1d484e2" providerId="ADAL" clId="{CD712702-3FAC-4882-B25A-338A917FF8CF}" dt="2018-10-04T20:59:32.374" v="4644"/>
      <pc:docMkLst>
        <pc:docMk/>
      </pc:docMkLst>
      <pc:sldChg chg="modTransition">
        <pc:chgData name="Sowmyan Soman Chullikkattil" userId="0f4ce0e5-4d88-440d-b86e-710da1d484e2" providerId="ADAL" clId="{CD712702-3FAC-4882-B25A-338A917FF8CF}" dt="2018-10-04T20:59:32.374" v="4644"/>
        <pc:sldMkLst>
          <pc:docMk/>
          <pc:sldMk cId="4226188357" sldId="639"/>
        </pc:sldMkLst>
      </pc:sldChg>
      <pc:sldChg chg="modSp">
        <pc:chgData name="Sowmyan Soman Chullikkattil" userId="0f4ce0e5-4d88-440d-b86e-710da1d484e2" providerId="ADAL" clId="{CD712702-3FAC-4882-B25A-338A917FF8CF}" dt="2018-09-27T16:26:58.108" v="2219" actId="20577"/>
        <pc:sldMkLst>
          <pc:docMk/>
          <pc:sldMk cId="946479240" sldId="641"/>
        </pc:sldMkLst>
        <pc:spChg chg="mod">
          <ac:chgData name="Sowmyan Soman Chullikkattil" userId="0f4ce0e5-4d88-440d-b86e-710da1d484e2" providerId="ADAL" clId="{CD712702-3FAC-4882-B25A-338A917FF8CF}" dt="2018-09-27T16:26:58.108" v="2219" actId="20577"/>
          <ac:spMkLst>
            <pc:docMk/>
            <pc:sldMk cId="946479240" sldId="641"/>
            <ac:spMk id="2" creationId="{9CBAE802-F495-42B5-BA5C-79F807F5C3B1}"/>
          </ac:spMkLst>
        </pc:spChg>
      </pc:sldChg>
      <pc:sldChg chg="addSp delSp modSp add addAnim delAnim modAnim modNotesTx">
        <pc:chgData name="Sowmyan Soman Chullikkattil" userId="0f4ce0e5-4d88-440d-b86e-710da1d484e2" providerId="ADAL" clId="{CD712702-3FAC-4882-B25A-338A917FF8CF}" dt="2018-09-27T20:09:23.453" v="3283" actId="207"/>
        <pc:sldMkLst>
          <pc:docMk/>
          <pc:sldMk cId="4138381584" sldId="643"/>
        </pc:sldMkLst>
        <pc:spChg chg="add del mod">
          <ac:chgData name="Sowmyan Soman Chullikkattil" userId="0f4ce0e5-4d88-440d-b86e-710da1d484e2" providerId="ADAL" clId="{CD712702-3FAC-4882-B25A-338A917FF8CF}" dt="2018-09-27T19:12:49.155" v="2970" actId="478"/>
          <ac:spMkLst>
            <pc:docMk/>
            <pc:sldMk cId="4138381584" sldId="643"/>
            <ac:spMk id="11" creationId="{F47C1FD8-AF3E-4F53-9E69-70B5977E0EA6}"/>
          </ac:spMkLst>
        </pc:spChg>
        <pc:spChg chg="add mod">
          <ac:chgData name="Sowmyan Soman Chullikkattil" userId="0f4ce0e5-4d88-440d-b86e-710da1d484e2" providerId="ADAL" clId="{CD712702-3FAC-4882-B25A-338A917FF8CF}" dt="2018-09-27T20:09:23.453" v="3283" actId="207"/>
          <ac:spMkLst>
            <pc:docMk/>
            <pc:sldMk cId="4138381584" sldId="643"/>
            <ac:spMk id="16" creationId="{7D50864C-EF78-436B-A86F-BF21D2FF1EE8}"/>
          </ac:spMkLst>
        </pc:spChg>
        <pc:spChg chg="add mod">
          <ac:chgData name="Sowmyan Soman Chullikkattil" userId="0f4ce0e5-4d88-440d-b86e-710da1d484e2" providerId="ADAL" clId="{CD712702-3FAC-4882-B25A-338A917FF8CF}" dt="2018-09-27T19:23:37.965" v="3043" actId="1076"/>
          <ac:spMkLst>
            <pc:docMk/>
            <pc:sldMk cId="4138381584" sldId="643"/>
            <ac:spMk id="28" creationId="{2D9DD11F-05A2-4B33-99C4-11D2F3EA5511}"/>
          </ac:spMkLst>
        </pc:spChg>
        <pc:grpChg chg="add mod">
          <ac:chgData name="Sowmyan Soman Chullikkattil" userId="0f4ce0e5-4d88-440d-b86e-710da1d484e2" providerId="ADAL" clId="{CD712702-3FAC-4882-B25A-338A917FF8CF}" dt="2018-09-27T19:18:25.778" v="3014" actId="164"/>
          <ac:grpSpMkLst>
            <pc:docMk/>
            <pc:sldMk cId="4138381584" sldId="643"/>
            <ac:grpSpMk id="17" creationId="{7DE893B9-104B-4ADF-9229-532C98BF4256}"/>
          </ac:grpSpMkLst>
        </pc:grpChg>
        <pc:picChg chg="del">
          <ac:chgData name="Sowmyan Soman Chullikkattil" userId="0f4ce0e5-4d88-440d-b86e-710da1d484e2" providerId="ADAL" clId="{CD712702-3FAC-4882-B25A-338A917FF8CF}" dt="2018-09-27T18:55:05.942" v="2888" actId="478"/>
          <ac:picMkLst>
            <pc:docMk/>
            <pc:sldMk cId="4138381584" sldId="643"/>
            <ac:picMk id="3" creationId="{A67A2AF6-2C95-4DF1-8105-97ADC79001BA}"/>
          </ac:picMkLst>
        </pc:picChg>
        <pc:picChg chg="del">
          <ac:chgData name="Sowmyan Soman Chullikkattil" userId="0f4ce0e5-4d88-440d-b86e-710da1d484e2" providerId="ADAL" clId="{CD712702-3FAC-4882-B25A-338A917FF8CF}" dt="2018-09-27T18:55:04.478" v="2887" actId="478"/>
          <ac:picMkLst>
            <pc:docMk/>
            <pc:sldMk cId="4138381584" sldId="643"/>
            <ac:picMk id="4" creationId="{C26D6DA2-96B4-4F32-B339-D2E1A22F380B}"/>
          </ac:picMkLst>
        </pc:picChg>
        <pc:picChg chg="add del">
          <ac:chgData name="Sowmyan Soman Chullikkattil" userId="0f4ce0e5-4d88-440d-b86e-710da1d484e2" providerId="ADAL" clId="{CD712702-3FAC-4882-B25A-338A917FF8CF}" dt="2018-09-27T19:12:49.155" v="2970" actId="478"/>
          <ac:picMkLst>
            <pc:docMk/>
            <pc:sldMk cId="4138381584" sldId="643"/>
            <ac:picMk id="5" creationId="{84A87B21-B325-4FF7-B10F-1B004F1BA2AA}"/>
          </ac:picMkLst>
        </pc:picChg>
        <pc:picChg chg="del">
          <ac:chgData name="Sowmyan Soman Chullikkattil" userId="0f4ce0e5-4d88-440d-b86e-710da1d484e2" providerId="ADAL" clId="{CD712702-3FAC-4882-B25A-338A917FF8CF}" dt="2018-09-27T18:55:03.058" v="2886" actId="478"/>
          <ac:picMkLst>
            <pc:docMk/>
            <pc:sldMk cId="4138381584" sldId="643"/>
            <ac:picMk id="6" creationId="{4F6D5125-64BE-4FC0-9689-419380E44AC0}"/>
          </ac:picMkLst>
        </pc:picChg>
        <pc:picChg chg="add del mod">
          <ac:chgData name="Sowmyan Soman Chullikkattil" userId="0f4ce0e5-4d88-440d-b86e-710da1d484e2" providerId="ADAL" clId="{CD712702-3FAC-4882-B25A-338A917FF8CF}" dt="2018-09-27T19:17:29.776" v="2989" actId="1076"/>
          <ac:picMkLst>
            <pc:docMk/>
            <pc:sldMk cId="4138381584" sldId="643"/>
            <ac:picMk id="7" creationId="{7E57B035-D0B2-4C5D-A5A4-3CF17B1CB7A5}"/>
          </ac:picMkLst>
        </pc:picChg>
        <pc:picChg chg="add del mod ord">
          <ac:chgData name="Sowmyan Soman Chullikkattil" userId="0f4ce0e5-4d88-440d-b86e-710da1d484e2" providerId="ADAL" clId="{CD712702-3FAC-4882-B25A-338A917FF8CF}" dt="2018-09-27T19:21:53.916" v="3033" actId="1076"/>
          <ac:picMkLst>
            <pc:docMk/>
            <pc:sldMk cId="4138381584" sldId="643"/>
            <ac:picMk id="8" creationId="{A6C6BD7F-17D7-4170-B1CD-D6FCCF6E3DF8}"/>
          </ac:picMkLst>
        </pc:picChg>
        <pc:picChg chg="add del mod ord">
          <ac:chgData name="Sowmyan Soman Chullikkattil" userId="0f4ce0e5-4d88-440d-b86e-710da1d484e2" providerId="ADAL" clId="{CD712702-3FAC-4882-B25A-338A917FF8CF}" dt="2018-09-27T19:17:29.776" v="2989" actId="1076"/>
          <ac:picMkLst>
            <pc:docMk/>
            <pc:sldMk cId="4138381584" sldId="643"/>
            <ac:picMk id="9" creationId="{49E2DC86-18B2-4257-A695-A402C0894C8B}"/>
          </ac:picMkLst>
        </pc:picChg>
        <pc:picChg chg="add del mod">
          <ac:chgData name="Sowmyan Soman Chullikkattil" userId="0f4ce0e5-4d88-440d-b86e-710da1d484e2" providerId="ADAL" clId="{CD712702-3FAC-4882-B25A-338A917FF8CF}" dt="2018-09-27T19:07:19.661" v="2928" actId="478"/>
          <ac:picMkLst>
            <pc:docMk/>
            <pc:sldMk cId="4138381584" sldId="643"/>
            <ac:picMk id="10" creationId="{4DF46B43-2561-4D8B-97BE-934DE9ED785B}"/>
          </ac:picMkLst>
        </pc:picChg>
        <pc:picChg chg="add del mod">
          <ac:chgData name="Sowmyan Soman Chullikkattil" userId="0f4ce0e5-4d88-440d-b86e-710da1d484e2" providerId="ADAL" clId="{CD712702-3FAC-4882-B25A-338A917FF8CF}" dt="2018-09-27T19:07:14.631" v="2927"/>
          <ac:picMkLst>
            <pc:docMk/>
            <pc:sldMk cId="4138381584" sldId="643"/>
            <ac:picMk id="13" creationId="{DB99CEE6-BE38-4133-83DB-50126E748A15}"/>
          </ac:picMkLst>
        </pc:picChg>
        <pc:picChg chg="add del mod">
          <ac:chgData name="Sowmyan Soman Chullikkattil" userId="0f4ce0e5-4d88-440d-b86e-710da1d484e2" providerId="ADAL" clId="{CD712702-3FAC-4882-B25A-338A917FF8CF}" dt="2018-09-27T19:17:29.776" v="2989" actId="1076"/>
          <ac:picMkLst>
            <pc:docMk/>
            <pc:sldMk cId="4138381584" sldId="643"/>
            <ac:picMk id="14" creationId="{5CA97F8D-2433-4A15-BCA8-56F275874094}"/>
          </ac:picMkLst>
        </pc:picChg>
        <pc:picChg chg="add mod">
          <ac:chgData name="Sowmyan Soman Chullikkattil" userId="0f4ce0e5-4d88-440d-b86e-710da1d484e2" providerId="ADAL" clId="{CD712702-3FAC-4882-B25A-338A917FF8CF}" dt="2018-09-27T19:18:25.778" v="3014" actId="164"/>
          <ac:picMkLst>
            <pc:docMk/>
            <pc:sldMk cId="4138381584" sldId="643"/>
            <ac:picMk id="15" creationId="{0014FD21-3180-4493-862F-610A7F0A9470}"/>
          </ac:picMkLst>
        </pc:picChg>
        <pc:cxnChg chg="add mod">
          <ac:chgData name="Sowmyan Soman Chullikkattil" userId="0f4ce0e5-4d88-440d-b86e-710da1d484e2" providerId="ADAL" clId="{CD712702-3FAC-4882-B25A-338A917FF8CF}" dt="2018-09-27T19:20:12.112" v="3027" actId="14100"/>
          <ac:cxnSpMkLst>
            <pc:docMk/>
            <pc:sldMk cId="4138381584" sldId="643"/>
            <ac:cxnSpMk id="18" creationId="{79623CFB-5F46-4EC2-9855-E52C29AFD0F8}"/>
          </ac:cxnSpMkLst>
        </pc:cxnChg>
        <pc:cxnChg chg="add mod">
          <ac:chgData name="Sowmyan Soman Chullikkattil" userId="0f4ce0e5-4d88-440d-b86e-710da1d484e2" providerId="ADAL" clId="{CD712702-3FAC-4882-B25A-338A917FF8CF}" dt="2018-09-27T19:20:08.063" v="3026" actId="14100"/>
          <ac:cxnSpMkLst>
            <pc:docMk/>
            <pc:sldMk cId="4138381584" sldId="643"/>
            <ac:cxnSpMk id="22" creationId="{3CBABE0D-ABB8-4171-93ED-FE8A8544EDC0}"/>
          </ac:cxnSpMkLst>
        </pc:cxnChg>
      </pc:sldChg>
      <pc:sldChg chg="addSp delSp modSp add delAnim modAnim modNotesTx">
        <pc:chgData name="Sowmyan Soman Chullikkattil" userId="0f4ce0e5-4d88-440d-b86e-710da1d484e2" providerId="ADAL" clId="{CD712702-3FAC-4882-B25A-338A917FF8CF}" dt="2018-10-03T14:14:44.759" v="4441"/>
        <pc:sldMkLst>
          <pc:docMk/>
          <pc:sldMk cId="410084912" sldId="644"/>
        </pc:sldMkLst>
        <pc:spChg chg="add mod">
          <ac:chgData name="Sowmyan Soman Chullikkattil" userId="0f4ce0e5-4d88-440d-b86e-710da1d484e2" providerId="ADAL" clId="{CD712702-3FAC-4882-B25A-338A917FF8CF}" dt="2018-09-27T19:30:31.556" v="3153" actId="207"/>
          <ac:spMkLst>
            <pc:docMk/>
            <pc:sldMk cId="410084912" sldId="644"/>
            <ac:spMk id="6" creationId="{C9249476-0C77-4559-92D9-A0E9FF245930}"/>
          </ac:spMkLst>
        </pc:spChg>
        <pc:spChg chg="mod">
          <ac:chgData name="Sowmyan Soman Chullikkattil" userId="0f4ce0e5-4d88-440d-b86e-710da1d484e2" providerId="ADAL" clId="{CD712702-3FAC-4882-B25A-338A917FF8CF}" dt="2018-09-27T19:35:51.464" v="3218" actId="20577"/>
          <ac:spMkLst>
            <pc:docMk/>
            <pc:sldMk cId="410084912" sldId="644"/>
            <ac:spMk id="11" creationId="{F47C1FD8-AF3E-4F53-9E69-70B5977E0EA6}"/>
          </ac:spMkLst>
        </pc:spChg>
        <pc:spChg chg="add mod">
          <ac:chgData name="Sowmyan Soman Chullikkattil" userId="0f4ce0e5-4d88-440d-b86e-710da1d484e2" providerId="ADAL" clId="{CD712702-3FAC-4882-B25A-338A917FF8CF}" dt="2018-09-27T19:30:59.412" v="3168" actId="1076"/>
          <ac:spMkLst>
            <pc:docMk/>
            <pc:sldMk cId="410084912" sldId="644"/>
            <ac:spMk id="20" creationId="{F707210B-BB1F-4ACC-AF20-EF150883258A}"/>
          </ac:spMkLst>
        </pc:spChg>
        <pc:spChg chg="del">
          <ac:chgData name="Sowmyan Soman Chullikkattil" userId="0f4ce0e5-4d88-440d-b86e-710da1d484e2" providerId="ADAL" clId="{CD712702-3FAC-4882-B25A-338A917FF8CF}" dt="2018-09-27T19:24:27.438" v="3062" actId="478"/>
          <ac:spMkLst>
            <pc:docMk/>
            <pc:sldMk cId="410084912" sldId="644"/>
            <ac:spMk id="28" creationId="{2D9DD11F-05A2-4B33-99C4-11D2F3EA5511}"/>
          </ac:spMkLst>
        </pc:spChg>
        <pc:grpChg chg="del">
          <ac:chgData name="Sowmyan Soman Chullikkattil" userId="0f4ce0e5-4d88-440d-b86e-710da1d484e2" providerId="ADAL" clId="{CD712702-3FAC-4882-B25A-338A917FF8CF}" dt="2018-09-27T19:24:23.204" v="3060" actId="478"/>
          <ac:grpSpMkLst>
            <pc:docMk/>
            <pc:sldMk cId="410084912" sldId="644"/>
            <ac:grpSpMk id="17" creationId="{7DE893B9-104B-4ADF-9229-532C98BF4256}"/>
          </ac:grpSpMkLst>
        </pc:grpChg>
        <pc:graphicFrameChg chg="add mod">
          <ac:chgData name="Sowmyan Soman Chullikkattil" userId="0f4ce0e5-4d88-440d-b86e-710da1d484e2" providerId="ADAL" clId="{CD712702-3FAC-4882-B25A-338A917FF8CF}" dt="2018-09-27T20:30:40.370" v="3578" actId="255"/>
          <ac:graphicFrameMkLst>
            <pc:docMk/>
            <pc:sldMk cId="410084912" sldId="644"/>
            <ac:graphicFrameMk id="2" creationId="{04356E7B-5FDA-458D-9177-582E180EAD97}"/>
          </ac:graphicFrameMkLst>
        </pc:graphicFrameChg>
        <pc:picChg chg="add del mod">
          <ac:chgData name="Sowmyan Soman Chullikkattil" userId="0f4ce0e5-4d88-440d-b86e-710da1d484e2" providerId="ADAL" clId="{CD712702-3FAC-4882-B25A-338A917FF8CF}" dt="2018-09-27T19:29:25.046" v="3143" actId="478"/>
          <ac:picMkLst>
            <pc:docMk/>
            <pc:sldMk cId="410084912" sldId="644"/>
            <ac:picMk id="4" creationId="{08E1151A-6741-43E6-BD20-0349654CFAF2}"/>
          </ac:picMkLst>
        </pc:picChg>
        <pc:picChg chg="del">
          <ac:chgData name="Sowmyan Soman Chullikkattil" userId="0f4ce0e5-4d88-440d-b86e-710da1d484e2" providerId="ADAL" clId="{CD712702-3FAC-4882-B25A-338A917FF8CF}" dt="2018-09-27T19:24:27.438" v="3062" actId="478"/>
          <ac:picMkLst>
            <pc:docMk/>
            <pc:sldMk cId="410084912" sldId="644"/>
            <ac:picMk id="7" creationId="{7E57B035-D0B2-4C5D-A5A4-3CF17B1CB7A5}"/>
          </ac:picMkLst>
        </pc:picChg>
        <pc:picChg chg="del">
          <ac:chgData name="Sowmyan Soman Chullikkattil" userId="0f4ce0e5-4d88-440d-b86e-710da1d484e2" providerId="ADAL" clId="{CD712702-3FAC-4882-B25A-338A917FF8CF}" dt="2018-09-27T19:24:25.251" v="3061" actId="478"/>
          <ac:picMkLst>
            <pc:docMk/>
            <pc:sldMk cId="410084912" sldId="644"/>
            <ac:picMk id="8" creationId="{A6C6BD7F-17D7-4170-B1CD-D6FCCF6E3DF8}"/>
          </ac:picMkLst>
        </pc:picChg>
        <pc:picChg chg="del">
          <ac:chgData name="Sowmyan Soman Chullikkattil" userId="0f4ce0e5-4d88-440d-b86e-710da1d484e2" providerId="ADAL" clId="{CD712702-3FAC-4882-B25A-338A917FF8CF}" dt="2018-09-27T19:24:27.438" v="3062" actId="478"/>
          <ac:picMkLst>
            <pc:docMk/>
            <pc:sldMk cId="410084912" sldId="644"/>
            <ac:picMk id="9" creationId="{49E2DC86-18B2-4257-A695-A402C0894C8B}"/>
          </ac:picMkLst>
        </pc:picChg>
        <pc:picChg chg="del">
          <ac:chgData name="Sowmyan Soman Chullikkattil" userId="0f4ce0e5-4d88-440d-b86e-710da1d484e2" providerId="ADAL" clId="{CD712702-3FAC-4882-B25A-338A917FF8CF}" dt="2018-09-27T19:24:27.438" v="3062" actId="478"/>
          <ac:picMkLst>
            <pc:docMk/>
            <pc:sldMk cId="410084912" sldId="644"/>
            <ac:picMk id="14" creationId="{5CA97F8D-2433-4A15-BCA8-56F275874094}"/>
          </ac:picMkLst>
        </pc:picChg>
        <pc:picChg chg="add mod">
          <ac:chgData name="Sowmyan Soman Chullikkattil" userId="0f4ce0e5-4d88-440d-b86e-710da1d484e2" providerId="ADAL" clId="{CD712702-3FAC-4882-B25A-338A917FF8CF}" dt="2018-09-27T19:36:11.622" v="3219" actId="1076"/>
          <ac:picMkLst>
            <pc:docMk/>
            <pc:sldMk cId="410084912" sldId="644"/>
            <ac:picMk id="19" creationId="{38EA57A0-CA1F-4082-904A-4935CDB77131}"/>
          </ac:picMkLst>
        </pc:picChg>
        <pc:picChg chg="add mod">
          <ac:chgData name="Sowmyan Soman Chullikkattil" userId="0f4ce0e5-4d88-440d-b86e-710da1d484e2" providerId="ADAL" clId="{CD712702-3FAC-4882-B25A-338A917FF8CF}" dt="2018-09-27T19:31:46.539" v="3193" actId="1076"/>
          <ac:picMkLst>
            <pc:docMk/>
            <pc:sldMk cId="410084912" sldId="644"/>
            <ac:picMk id="21" creationId="{7BE5A660-7740-47A8-875A-B6B83A07D88B}"/>
          </ac:picMkLst>
        </pc:picChg>
        <pc:cxnChg chg="del">
          <ac:chgData name="Sowmyan Soman Chullikkattil" userId="0f4ce0e5-4d88-440d-b86e-710da1d484e2" providerId="ADAL" clId="{CD712702-3FAC-4882-B25A-338A917FF8CF}" dt="2018-09-27T19:24:27.438" v="3062" actId="478"/>
          <ac:cxnSpMkLst>
            <pc:docMk/>
            <pc:sldMk cId="410084912" sldId="644"/>
            <ac:cxnSpMk id="18" creationId="{79623CFB-5F46-4EC2-9855-E52C29AFD0F8}"/>
          </ac:cxnSpMkLst>
        </pc:cxnChg>
        <pc:cxnChg chg="del">
          <ac:chgData name="Sowmyan Soman Chullikkattil" userId="0f4ce0e5-4d88-440d-b86e-710da1d484e2" providerId="ADAL" clId="{CD712702-3FAC-4882-B25A-338A917FF8CF}" dt="2018-09-27T19:24:27.438" v="3062" actId="478"/>
          <ac:cxnSpMkLst>
            <pc:docMk/>
            <pc:sldMk cId="410084912" sldId="644"/>
            <ac:cxnSpMk id="22" creationId="{3CBABE0D-ABB8-4171-93ED-FE8A8544EDC0}"/>
          </ac:cxnSpMkLst>
        </pc:cxnChg>
        <pc:cxnChg chg="add mod">
          <ac:chgData name="Sowmyan Soman Chullikkattil" userId="0f4ce0e5-4d88-440d-b86e-710da1d484e2" providerId="ADAL" clId="{CD712702-3FAC-4882-B25A-338A917FF8CF}" dt="2018-09-27T19:33:10.621" v="3203" actId="14100"/>
          <ac:cxnSpMkLst>
            <pc:docMk/>
            <pc:sldMk cId="410084912" sldId="644"/>
            <ac:cxnSpMk id="23" creationId="{D0EC13E4-B02D-4B2E-9D47-512D786C9AA4}"/>
          </ac:cxnSpMkLst>
        </pc:cxnChg>
        <pc:cxnChg chg="add mod">
          <ac:chgData name="Sowmyan Soman Chullikkattil" userId="0f4ce0e5-4d88-440d-b86e-710da1d484e2" providerId="ADAL" clId="{CD712702-3FAC-4882-B25A-338A917FF8CF}" dt="2018-09-27T19:33:03.535" v="3202" actId="14100"/>
          <ac:cxnSpMkLst>
            <pc:docMk/>
            <pc:sldMk cId="410084912" sldId="644"/>
            <ac:cxnSpMk id="25" creationId="{0AA6D0C5-6498-4CEC-A628-99265CA7453A}"/>
          </ac:cxnSpMkLst>
        </pc:cxnChg>
        <pc:cxnChg chg="add mod">
          <ac:chgData name="Sowmyan Soman Chullikkattil" userId="0f4ce0e5-4d88-440d-b86e-710da1d484e2" providerId="ADAL" clId="{CD712702-3FAC-4882-B25A-338A917FF8CF}" dt="2018-09-27T19:33:39.375" v="3208" actId="14100"/>
          <ac:cxnSpMkLst>
            <pc:docMk/>
            <pc:sldMk cId="410084912" sldId="644"/>
            <ac:cxnSpMk id="29" creationId="{71B2CE21-1DD9-4DF0-BA56-D6648B21336C}"/>
          </ac:cxnSpMkLst>
        </pc:cxnChg>
      </pc:sldChg>
      <pc:sldChg chg="addSp delSp modSp add modAnim modNotesTx">
        <pc:chgData name="Sowmyan Soman Chullikkattil" userId="0f4ce0e5-4d88-440d-b86e-710da1d484e2" providerId="ADAL" clId="{CD712702-3FAC-4882-B25A-338A917FF8CF}" dt="2018-09-28T19:04:06.342" v="3742" actId="17032"/>
        <pc:sldMkLst>
          <pc:docMk/>
          <pc:sldMk cId="3910956186" sldId="645"/>
        </pc:sldMkLst>
        <pc:spChg chg="del">
          <ac:chgData name="Sowmyan Soman Chullikkattil" userId="0f4ce0e5-4d88-440d-b86e-710da1d484e2" providerId="ADAL" clId="{CD712702-3FAC-4882-B25A-338A917FF8CF}" dt="2018-09-27T19:36:33.863" v="3223" actId="478"/>
          <ac:spMkLst>
            <pc:docMk/>
            <pc:sldMk cId="3910956186" sldId="645"/>
            <ac:spMk id="6" creationId="{C9249476-0C77-4559-92D9-A0E9FF245930}"/>
          </ac:spMkLst>
        </pc:spChg>
        <pc:spChg chg="mod">
          <ac:chgData name="Sowmyan Soman Chullikkattil" userId="0f4ce0e5-4d88-440d-b86e-710da1d484e2" providerId="ADAL" clId="{CD712702-3FAC-4882-B25A-338A917FF8CF}" dt="2018-09-27T20:30:09.748" v="3576" actId="20577"/>
          <ac:spMkLst>
            <pc:docMk/>
            <pc:sldMk cId="3910956186" sldId="645"/>
            <ac:spMk id="11" creationId="{F47C1FD8-AF3E-4F53-9E69-70B5977E0EA6}"/>
          </ac:spMkLst>
        </pc:spChg>
        <pc:spChg chg="del">
          <ac:chgData name="Sowmyan Soman Chullikkattil" userId="0f4ce0e5-4d88-440d-b86e-710da1d484e2" providerId="ADAL" clId="{CD712702-3FAC-4882-B25A-338A917FF8CF}" dt="2018-09-27T19:36:33.863" v="3223" actId="478"/>
          <ac:spMkLst>
            <pc:docMk/>
            <pc:sldMk cId="3910956186" sldId="645"/>
            <ac:spMk id="20" creationId="{F707210B-BB1F-4ACC-AF20-EF150883258A}"/>
          </ac:spMkLst>
        </pc:spChg>
        <pc:graphicFrameChg chg="mod">
          <ac:chgData name="Sowmyan Soman Chullikkattil" userId="0f4ce0e5-4d88-440d-b86e-710da1d484e2" providerId="ADAL" clId="{CD712702-3FAC-4882-B25A-338A917FF8CF}" dt="2018-09-27T20:30:48.037" v="3579" actId="255"/>
          <ac:graphicFrameMkLst>
            <pc:docMk/>
            <pc:sldMk cId="3910956186" sldId="645"/>
            <ac:graphicFrameMk id="2" creationId="{04356E7B-5FDA-458D-9177-582E180EAD97}"/>
          </ac:graphicFrameMkLst>
        </pc:graphicFrameChg>
        <pc:picChg chg="del">
          <ac:chgData name="Sowmyan Soman Chullikkattil" userId="0f4ce0e5-4d88-440d-b86e-710da1d484e2" providerId="ADAL" clId="{CD712702-3FAC-4882-B25A-338A917FF8CF}" dt="2018-09-27T19:36:31.543" v="3222" actId="478"/>
          <ac:picMkLst>
            <pc:docMk/>
            <pc:sldMk cId="3910956186" sldId="645"/>
            <ac:picMk id="19" creationId="{38EA57A0-CA1F-4082-904A-4935CDB77131}"/>
          </ac:picMkLst>
        </pc:picChg>
        <pc:picChg chg="add mod">
          <ac:chgData name="Sowmyan Soman Chullikkattil" userId="0f4ce0e5-4d88-440d-b86e-710da1d484e2" providerId="ADAL" clId="{CD712702-3FAC-4882-B25A-338A917FF8CF}" dt="2018-09-27T19:38:49.571" v="3246" actId="1076"/>
          <ac:picMkLst>
            <pc:docMk/>
            <pc:sldMk cId="3910956186" sldId="645"/>
            <ac:picMk id="1026" creationId="{F6BFB20E-3ED9-4994-A283-E0829B334D85}"/>
          </ac:picMkLst>
        </pc:picChg>
        <pc:picChg chg="add mod">
          <ac:chgData name="Sowmyan Soman Chullikkattil" userId="0f4ce0e5-4d88-440d-b86e-710da1d484e2" providerId="ADAL" clId="{CD712702-3FAC-4882-B25A-338A917FF8CF}" dt="2018-09-27T19:38:43.125" v="3245" actId="1076"/>
          <ac:picMkLst>
            <pc:docMk/>
            <pc:sldMk cId="3910956186" sldId="645"/>
            <ac:picMk id="1028" creationId="{94B9841F-26E4-4DD0-ABFB-93B21F74EA75}"/>
          </ac:picMkLst>
        </pc:picChg>
        <pc:picChg chg="add mod">
          <ac:chgData name="Sowmyan Soman Chullikkattil" userId="0f4ce0e5-4d88-440d-b86e-710da1d484e2" providerId="ADAL" clId="{CD712702-3FAC-4882-B25A-338A917FF8CF}" dt="2018-09-27T19:38:43.125" v="3245" actId="1076"/>
          <ac:picMkLst>
            <pc:docMk/>
            <pc:sldMk cId="3910956186" sldId="645"/>
            <ac:picMk id="1030" creationId="{4F44BAEE-2BA6-4A18-9CEF-1FF579BF641B}"/>
          </ac:picMkLst>
        </pc:picChg>
        <pc:cxnChg chg="add mod">
          <ac:chgData name="Sowmyan Soman Chullikkattil" userId="0f4ce0e5-4d88-440d-b86e-710da1d484e2" providerId="ADAL" clId="{CD712702-3FAC-4882-B25A-338A917FF8CF}" dt="2018-09-28T19:04:06.342" v="3742" actId="17032"/>
          <ac:cxnSpMkLst>
            <pc:docMk/>
            <pc:sldMk cId="3910956186" sldId="645"/>
            <ac:cxnSpMk id="12" creationId="{E4896C41-F118-4229-81F0-8BB62AEFAD5F}"/>
          </ac:cxnSpMkLst>
        </pc:cxnChg>
        <pc:cxnChg chg="del">
          <ac:chgData name="Sowmyan Soman Chullikkattil" userId="0f4ce0e5-4d88-440d-b86e-710da1d484e2" providerId="ADAL" clId="{CD712702-3FAC-4882-B25A-338A917FF8CF}" dt="2018-09-27T19:36:35.703" v="3224" actId="478"/>
          <ac:cxnSpMkLst>
            <pc:docMk/>
            <pc:sldMk cId="3910956186" sldId="645"/>
            <ac:cxnSpMk id="23" creationId="{D0EC13E4-B02D-4B2E-9D47-512D786C9AA4}"/>
          </ac:cxnSpMkLst>
        </pc:cxnChg>
        <pc:cxnChg chg="del">
          <ac:chgData name="Sowmyan Soman Chullikkattil" userId="0f4ce0e5-4d88-440d-b86e-710da1d484e2" providerId="ADAL" clId="{CD712702-3FAC-4882-B25A-338A917FF8CF}" dt="2018-09-27T19:36:36.445" v="3225" actId="478"/>
          <ac:cxnSpMkLst>
            <pc:docMk/>
            <pc:sldMk cId="3910956186" sldId="645"/>
            <ac:cxnSpMk id="25" creationId="{0AA6D0C5-6498-4CEC-A628-99265CA7453A}"/>
          </ac:cxnSpMkLst>
        </pc:cxnChg>
        <pc:cxnChg chg="del">
          <ac:chgData name="Sowmyan Soman Chullikkattil" userId="0f4ce0e5-4d88-440d-b86e-710da1d484e2" providerId="ADAL" clId="{CD712702-3FAC-4882-B25A-338A917FF8CF}" dt="2018-09-27T19:36:37.024" v="3226" actId="478"/>
          <ac:cxnSpMkLst>
            <pc:docMk/>
            <pc:sldMk cId="3910956186" sldId="645"/>
            <ac:cxnSpMk id="29" creationId="{71B2CE21-1DD9-4DF0-BA56-D6648B21336C}"/>
          </ac:cxnSpMkLst>
        </pc:cxnChg>
      </pc:sldChg>
      <pc:sldChg chg="addSp delSp modSp add delAnim modAnim">
        <pc:chgData name="Sowmyan Soman Chullikkattil" userId="0f4ce0e5-4d88-440d-b86e-710da1d484e2" providerId="ADAL" clId="{CD712702-3FAC-4882-B25A-338A917FF8CF}" dt="2018-09-28T19:05:39.930" v="3746" actId="17032"/>
        <pc:sldMkLst>
          <pc:docMk/>
          <pc:sldMk cId="3224991559" sldId="646"/>
        </pc:sldMkLst>
        <pc:spChg chg="mod">
          <ac:chgData name="Sowmyan Soman Chullikkattil" userId="0f4ce0e5-4d88-440d-b86e-710da1d484e2" providerId="ADAL" clId="{CD712702-3FAC-4882-B25A-338A917FF8CF}" dt="2018-09-27T20:30:01.102" v="3565" actId="20577"/>
          <ac:spMkLst>
            <pc:docMk/>
            <pc:sldMk cId="3224991559" sldId="646"/>
            <ac:spMk id="11" creationId="{F47C1FD8-AF3E-4F53-9E69-70B5977E0EA6}"/>
          </ac:spMkLst>
        </pc:spChg>
        <pc:spChg chg="add mod">
          <ac:chgData name="Sowmyan Soman Chullikkattil" userId="0f4ce0e5-4d88-440d-b86e-710da1d484e2" providerId="ADAL" clId="{CD712702-3FAC-4882-B25A-338A917FF8CF}" dt="2018-09-27T20:25:19.706" v="3517" actId="207"/>
          <ac:spMkLst>
            <pc:docMk/>
            <pc:sldMk cId="3224991559" sldId="646"/>
            <ac:spMk id="14" creationId="{8C1E6145-7A44-47A9-9E9F-B84A4228F372}"/>
          </ac:spMkLst>
        </pc:spChg>
        <pc:spChg chg="add">
          <ac:chgData name="Sowmyan Soman Chullikkattil" userId="0f4ce0e5-4d88-440d-b86e-710da1d484e2" providerId="ADAL" clId="{CD712702-3FAC-4882-B25A-338A917FF8CF}" dt="2018-09-27T20:20:30.627" v="3395"/>
          <ac:spMkLst>
            <pc:docMk/>
            <pc:sldMk cId="3224991559" sldId="646"/>
            <ac:spMk id="20" creationId="{6BFE8FDC-B70E-4096-AE6B-A4069F783444}"/>
          </ac:spMkLst>
        </pc:spChg>
        <pc:spChg chg="add">
          <ac:chgData name="Sowmyan Soman Chullikkattil" userId="0f4ce0e5-4d88-440d-b86e-710da1d484e2" providerId="ADAL" clId="{CD712702-3FAC-4882-B25A-338A917FF8CF}" dt="2018-09-27T20:20:30.627" v="3395"/>
          <ac:spMkLst>
            <pc:docMk/>
            <pc:sldMk cId="3224991559" sldId="646"/>
            <ac:spMk id="22" creationId="{1BF57333-8CE7-4FEE-AABF-28F45D491E0F}"/>
          </ac:spMkLst>
        </pc:spChg>
        <pc:spChg chg="add mod">
          <ac:chgData name="Sowmyan Soman Chullikkattil" userId="0f4ce0e5-4d88-440d-b86e-710da1d484e2" providerId="ADAL" clId="{CD712702-3FAC-4882-B25A-338A917FF8CF}" dt="2018-09-27T20:24:53.786" v="3515" actId="20577"/>
          <ac:spMkLst>
            <pc:docMk/>
            <pc:sldMk cId="3224991559" sldId="646"/>
            <ac:spMk id="24" creationId="{8A19FB77-9B90-4460-B394-0379B851492E}"/>
          </ac:spMkLst>
        </pc:spChg>
        <pc:spChg chg="add mod">
          <ac:chgData name="Sowmyan Soman Chullikkattil" userId="0f4ce0e5-4d88-440d-b86e-710da1d484e2" providerId="ADAL" clId="{CD712702-3FAC-4882-B25A-338A917FF8CF}" dt="2018-09-27T20:50:32.873" v="3615" actId="164"/>
          <ac:spMkLst>
            <pc:docMk/>
            <pc:sldMk cId="3224991559" sldId="646"/>
            <ac:spMk id="47" creationId="{1A60368A-51D1-4A06-BB2F-3EA38F3DDDE3}"/>
          </ac:spMkLst>
        </pc:spChg>
        <pc:spChg chg="add mod">
          <ac:chgData name="Sowmyan Soman Chullikkattil" userId="0f4ce0e5-4d88-440d-b86e-710da1d484e2" providerId="ADAL" clId="{CD712702-3FAC-4882-B25A-338A917FF8CF}" dt="2018-09-27T20:50:50.447" v="3627" actId="164"/>
          <ac:spMkLst>
            <pc:docMk/>
            <pc:sldMk cId="3224991559" sldId="646"/>
            <ac:spMk id="52" creationId="{F0169865-C133-4425-88D9-08337E19C75F}"/>
          </ac:spMkLst>
        </pc:spChg>
        <pc:grpChg chg="add mod">
          <ac:chgData name="Sowmyan Soman Chullikkattil" userId="0f4ce0e5-4d88-440d-b86e-710da1d484e2" providerId="ADAL" clId="{CD712702-3FAC-4882-B25A-338A917FF8CF}" dt="2018-09-27T20:20:31.709" v="3396"/>
          <ac:grpSpMkLst>
            <pc:docMk/>
            <pc:sldMk cId="3224991559" sldId="646"/>
            <ac:grpSpMk id="19" creationId="{9F1C3478-0BB6-41FE-912A-E16FDDEA55C4}"/>
          </ac:grpSpMkLst>
        </pc:grpChg>
        <pc:grpChg chg="add mod">
          <ac:chgData name="Sowmyan Soman Chullikkattil" userId="0f4ce0e5-4d88-440d-b86e-710da1d484e2" providerId="ADAL" clId="{CD712702-3FAC-4882-B25A-338A917FF8CF}" dt="2018-09-27T20:51:06.103" v="3629" actId="1076"/>
          <ac:grpSpMkLst>
            <pc:docMk/>
            <pc:sldMk cId="3224991559" sldId="646"/>
            <ac:grpSpMk id="48" creationId="{649F670A-3D41-4C08-8D21-0696EB21FA35}"/>
          </ac:grpSpMkLst>
        </pc:grpChg>
        <pc:grpChg chg="add mod">
          <ac:chgData name="Sowmyan Soman Chullikkattil" userId="0f4ce0e5-4d88-440d-b86e-710da1d484e2" providerId="ADAL" clId="{CD712702-3FAC-4882-B25A-338A917FF8CF}" dt="2018-09-27T20:51:01.423" v="3628" actId="1076"/>
          <ac:grpSpMkLst>
            <pc:docMk/>
            <pc:sldMk cId="3224991559" sldId="646"/>
            <ac:grpSpMk id="49" creationId="{A899B64F-1F6D-4078-962A-015483923521}"/>
          </ac:grpSpMkLst>
        </pc:grpChg>
        <pc:graphicFrameChg chg="mod">
          <ac:chgData name="Sowmyan Soman Chullikkattil" userId="0f4ce0e5-4d88-440d-b86e-710da1d484e2" providerId="ADAL" clId="{CD712702-3FAC-4882-B25A-338A917FF8CF}" dt="2018-09-27T20:30:32.151" v="3577" actId="255"/>
          <ac:graphicFrameMkLst>
            <pc:docMk/>
            <pc:sldMk cId="3224991559" sldId="646"/>
            <ac:graphicFrameMk id="2" creationId="{04356E7B-5FDA-458D-9177-582E180EAD97}"/>
          </ac:graphicFrameMkLst>
        </pc:graphicFrameChg>
        <pc:graphicFrameChg chg="add del mod">
          <ac:chgData name="Sowmyan Soman Chullikkattil" userId="0f4ce0e5-4d88-440d-b86e-710da1d484e2" providerId="ADAL" clId="{CD712702-3FAC-4882-B25A-338A917FF8CF}" dt="2018-09-27T20:22:21.458" v="3442" actId="478"/>
          <ac:graphicFrameMkLst>
            <pc:docMk/>
            <pc:sldMk cId="3224991559" sldId="646"/>
            <ac:graphicFrameMk id="9" creationId="{CB68FF5A-9974-4791-AC9D-E2281B78DE01}"/>
          </ac:graphicFrameMkLst>
        </pc:graphicFrameChg>
        <pc:graphicFrameChg chg="add del mod">
          <ac:chgData name="Sowmyan Soman Chullikkattil" userId="0f4ce0e5-4d88-440d-b86e-710da1d484e2" providerId="ADAL" clId="{CD712702-3FAC-4882-B25A-338A917FF8CF}" dt="2018-09-27T20:20:27.699" v="3394" actId="478"/>
          <ac:graphicFrameMkLst>
            <pc:docMk/>
            <pc:sldMk cId="3224991559" sldId="646"/>
            <ac:graphicFrameMk id="17" creationId="{385EEEE2-9CAD-449C-AECC-CF3683F67B78}"/>
          </ac:graphicFrameMkLst>
        </pc:graphicFrameChg>
        <pc:graphicFrameChg chg="add del mod">
          <ac:chgData name="Sowmyan Soman Chullikkattil" userId="0f4ce0e5-4d88-440d-b86e-710da1d484e2" providerId="ADAL" clId="{CD712702-3FAC-4882-B25A-338A917FF8CF}" dt="2018-09-27T20:22:20.292" v="3441" actId="478"/>
          <ac:graphicFrameMkLst>
            <pc:docMk/>
            <pc:sldMk cId="3224991559" sldId="646"/>
            <ac:graphicFrameMk id="23" creationId="{E8E26F4B-BA76-46C5-8263-AAFCDDDDA54F}"/>
          </ac:graphicFrameMkLst>
        </pc:graphicFrameChg>
        <pc:picChg chg="add mod">
          <ac:chgData name="Sowmyan Soman Chullikkattil" userId="0f4ce0e5-4d88-440d-b86e-710da1d484e2" providerId="ADAL" clId="{CD712702-3FAC-4882-B25A-338A917FF8CF}" dt="2018-09-27T20:26:38.704" v="3537" actId="1076"/>
          <ac:picMkLst>
            <pc:docMk/>
            <pc:sldMk cId="3224991559" sldId="646"/>
            <ac:picMk id="26" creationId="{DF73D943-621C-4F0B-A2EB-7563169C8A35}"/>
          </ac:picMkLst>
        </pc:picChg>
        <pc:picChg chg="add mod">
          <ac:chgData name="Sowmyan Soman Chullikkattil" userId="0f4ce0e5-4d88-440d-b86e-710da1d484e2" providerId="ADAL" clId="{CD712702-3FAC-4882-B25A-338A917FF8CF}" dt="2018-09-27T20:50:32.873" v="3615" actId="164"/>
          <ac:picMkLst>
            <pc:docMk/>
            <pc:sldMk cId="3224991559" sldId="646"/>
            <ac:picMk id="41" creationId="{F9543549-58E8-424B-984A-01B35C531C23}"/>
          </ac:picMkLst>
        </pc:picChg>
        <pc:picChg chg="add mod">
          <ac:chgData name="Sowmyan Soman Chullikkattil" userId="0f4ce0e5-4d88-440d-b86e-710da1d484e2" providerId="ADAL" clId="{CD712702-3FAC-4882-B25A-338A917FF8CF}" dt="2018-09-27T20:28:30.367" v="3551" actId="1076"/>
          <ac:picMkLst>
            <pc:docMk/>
            <pc:sldMk cId="3224991559" sldId="646"/>
            <ac:picMk id="43" creationId="{3BBA6DF6-E32A-413C-AF2C-38BA9DAA488F}"/>
          </ac:picMkLst>
        </pc:picChg>
        <pc:picChg chg="add mod">
          <ac:chgData name="Sowmyan Soman Chullikkattil" userId="0f4ce0e5-4d88-440d-b86e-710da1d484e2" providerId="ADAL" clId="{CD712702-3FAC-4882-B25A-338A917FF8CF}" dt="2018-09-27T20:28:38.525" v="3554" actId="1076"/>
          <ac:picMkLst>
            <pc:docMk/>
            <pc:sldMk cId="3224991559" sldId="646"/>
            <ac:picMk id="44" creationId="{69EBA384-5A25-43BD-8600-EF641804C28D}"/>
          </ac:picMkLst>
        </pc:picChg>
        <pc:picChg chg="add mod">
          <ac:chgData name="Sowmyan Soman Chullikkattil" userId="0f4ce0e5-4d88-440d-b86e-710da1d484e2" providerId="ADAL" clId="{CD712702-3FAC-4882-B25A-338A917FF8CF}" dt="2018-09-27T20:28:40.831" v="3555" actId="1076"/>
          <ac:picMkLst>
            <pc:docMk/>
            <pc:sldMk cId="3224991559" sldId="646"/>
            <ac:picMk id="45" creationId="{4C93D934-C7FD-424A-9419-D03007B478B9}"/>
          </ac:picMkLst>
        </pc:picChg>
        <pc:picChg chg="add mod">
          <ac:chgData name="Sowmyan Soman Chullikkattil" userId="0f4ce0e5-4d88-440d-b86e-710da1d484e2" providerId="ADAL" clId="{CD712702-3FAC-4882-B25A-338A917FF8CF}" dt="2018-09-27T20:50:50.447" v="3627" actId="164"/>
          <ac:picMkLst>
            <pc:docMk/>
            <pc:sldMk cId="3224991559" sldId="646"/>
            <ac:picMk id="46" creationId="{C1C1F763-AC21-445D-900C-E48F51EFDA10}"/>
          </ac:picMkLst>
        </pc:picChg>
        <pc:picChg chg="del">
          <ac:chgData name="Sowmyan Soman Chullikkattil" userId="0f4ce0e5-4d88-440d-b86e-710da1d484e2" providerId="ADAL" clId="{CD712702-3FAC-4882-B25A-338A917FF8CF}" dt="2018-09-27T20:13:44.668" v="3285" actId="478"/>
          <ac:picMkLst>
            <pc:docMk/>
            <pc:sldMk cId="3224991559" sldId="646"/>
            <ac:picMk id="1026" creationId="{F6BFB20E-3ED9-4994-A283-E0829B334D85}"/>
          </ac:picMkLst>
        </pc:picChg>
        <pc:picChg chg="del">
          <ac:chgData name="Sowmyan Soman Chullikkattil" userId="0f4ce0e5-4d88-440d-b86e-710da1d484e2" providerId="ADAL" clId="{CD712702-3FAC-4882-B25A-338A917FF8CF}" dt="2018-09-27T20:13:45.409" v="3286" actId="478"/>
          <ac:picMkLst>
            <pc:docMk/>
            <pc:sldMk cId="3224991559" sldId="646"/>
            <ac:picMk id="1028" creationId="{94B9841F-26E4-4DD0-ABFB-93B21F74EA75}"/>
          </ac:picMkLst>
        </pc:picChg>
        <pc:picChg chg="del">
          <ac:chgData name="Sowmyan Soman Chullikkattil" userId="0f4ce0e5-4d88-440d-b86e-710da1d484e2" providerId="ADAL" clId="{CD712702-3FAC-4882-B25A-338A917FF8CF}" dt="2018-09-27T20:13:46.039" v="3287" actId="478"/>
          <ac:picMkLst>
            <pc:docMk/>
            <pc:sldMk cId="3224991559" sldId="646"/>
            <ac:picMk id="1030" creationId="{4F44BAEE-2BA6-4A18-9CEF-1FF579BF641B}"/>
          </ac:picMkLst>
        </pc:picChg>
        <pc:cxnChg chg="mod">
          <ac:chgData name="Sowmyan Soman Chullikkattil" userId="0f4ce0e5-4d88-440d-b86e-710da1d484e2" providerId="ADAL" clId="{CD712702-3FAC-4882-B25A-338A917FF8CF}" dt="2018-09-28T19:04:20.186" v="3743" actId="17032"/>
          <ac:cxnSpMkLst>
            <pc:docMk/>
            <pc:sldMk cId="3224991559" sldId="646"/>
            <ac:cxnSpMk id="12" creationId="{E4896C41-F118-4229-81F0-8BB62AEFAD5F}"/>
          </ac:cxnSpMkLst>
        </pc:cxnChg>
        <pc:cxnChg chg="add mod">
          <ac:chgData name="Sowmyan Soman Chullikkattil" userId="0f4ce0e5-4d88-440d-b86e-710da1d484e2" providerId="ADAL" clId="{CD712702-3FAC-4882-B25A-338A917FF8CF}" dt="2018-09-28T19:05:26.480" v="3744" actId="17032"/>
          <ac:cxnSpMkLst>
            <pc:docMk/>
            <pc:sldMk cId="3224991559" sldId="646"/>
            <ac:cxnSpMk id="13" creationId="{AB6457BC-E306-4200-8C8D-37FF6AED35DE}"/>
          </ac:cxnSpMkLst>
        </pc:cxnChg>
        <pc:cxnChg chg="add del mod">
          <ac:chgData name="Sowmyan Soman Chullikkattil" userId="0f4ce0e5-4d88-440d-b86e-710da1d484e2" providerId="ADAL" clId="{CD712702-3FAC-4882-B25A-338A917FF8CF}" dt="2018-09-27T20:26:40.294" v="3538" actId="478"/>
          <ac:cxnSpMkLst>
            <pc:docMk/>
            <pc:sldMk cId="3224991559" sldId="646"/>
            <ac:cxnSpMk id="30" creationId="{9A519D91-7DBA-46FC-B935-43BEE10AA252}"/>
          </ac:cxnSpMkLst>
        </pc:cxnChg>
        <pc:cxnChg chg="add mod">
          <ac:chgData name="Sowmyan Soman Chullikkattil" userId="0f4ce0e5-4d88-440d-b86e-710da1d484e2" providerId="ADAL" clId="{CD712702-3FAC-4882-B25A-338A917FF8CF}" dt="2018-09-28T19:05:39.930" v="3746" actId="17032"/>
          <ac:cxnSpMkLst>
            <pc:docMk/>
            <pc:sldMk cId="3224991559" sldId="646"/>
            <ac:cxnSpMk id="32" creationId="{A0D12E7B-0924-4073-AD10-6CA4D92A3E22}"/>
          </ac:cxnSpMkLst>
        </pc:cxnChg>
        <pc:cxnChg chg="add mod">
          <ac:chgData name="Sowmyan Soman Chullikkattil" userId="0f4ce0e5-4d88-440d-b86e-710da1d484e2" providerId="ADAL" clId="{CD712702-3FAC-4882-B25A-338A917FF8CF}" dt="2018-09-28T19:05:31.961" v="3745" actId="17032"/>
          <ac:cxnSpMkLst>
            <pc:docMk/>
            <pc:sldMk cId="3224991559" sldId="646"/>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2.420" v="3776" actId="20577"/>
        <pc:sldMkLst>
          <pc:docMk/>
          <pc:sldMk cId="1027012199" sldId="647"/>
        </pc:sldMkLst>
        <pc:spChg chg="mod">
          <ac:chgData name="Sowmyan Soman Chullikkattil" userId="0f4ce0e5-4d88-440d-b86e-710da1d484e2" providerId="ADAL" clId="{CD712702-3FAC-4882-B25A-338A917FF8CF}" dt="2018-09-28T19:20:42.420" v="3776" actId="20577"/>
          <ac:spMkLst>
            <pc:docMk/>
            <pc:sldMk cId="1027012199" sldId="647"/>
            <ac:spMk id="11" creationId="{F47C1FD8-AF3E-4F53-9E69-70B5977E0EA6}"/>
          </ac:spMkLst>
        </pc:spChg>
        <pc:spChg chg="del">
          <ac:chgData name="Sowmyan Soman Chullikkattil" userId="0f4ce0e5-4d88-440d-b86e-710da1d484e2" providerId="ADAL" clId="{CD712702-3FAC-4882-B25A-338A917FF8CF}" dt="2018-09-27T20:52:25.081" v="3695" actId="478"/>
          <ac:spMkLst>
            <pc:docMk/>
            <pc:sldMk cId="1027012199" sldId="647"/>
            <ac:spMk id="14" creationId="{8C1E6145-7A44-47A9-9E9F-B84A4228F372}"/>
          </ac:spMkLst>
        </pc:spChg>
        <pc:spChg chg="del">
          <ac:chgData name="Sowmyan Soman Chullikkattil" userId="0f4ce0e5-4d88-440d-b86e-710da1d484e2" providerId="ADAL" clId="{CD712702-3FAC-4882-B25A-338A917FF8CF}" dt="2018-09-27T20:52:25.081" v="3695" actId="478"/>
          <ac:spMkLst>
            <pc:docMk/>
            <pc:sldMk cId="1027012199" sldId="647"/>
            <ac:spMk id="24" creationId="{8A19FB77-9B90-4460-B394-0379B851492E}"/>
          </ac:spMkLst>
        </pc:spChg>
        <pc:grpChg chg="del">
          <ac:chgData name="Sowmyan Soman Chullikkattil" userId="0f4ce0e5-4d88-440d-b86e-710da1d484e2" providerId="ADAL" clId="{CD712702-3FAC-4882-B25A-338A917FF8CF}" dt="2018-09-27T20:52:26.933" v="3696" actId="478"/>
          <ac:grpSpMkLst>
            <pc:docMk/>
            <pc:sldMk cId="1027012199" sldId="647"/>
            <ac:grpSpMk id="48" creationId="{649F670A-3D41-4C08-8D21-0696EB21FA35}"/>
          </ac:grpSpMkLst>
        </pc:grpChg>
        <pc:grpChg chg="del">
          <ac:chgData name="Sowmyan Soman Chullikkattil" userId="0f4ce0e5-4d88-440d-b86e-710da1d484e2" providerId="ADAL" clId="{CD712702-3FAC-4882-B25A-338A917FF8CF}" dt="2018-09-27T20:52:25.081" v="3695" actId="478"/>
          <ac:grpSpMkLst>
            <pc:docMk/>
            <pc:sldMk cId="1027012199" sldId="647"/>
            <ac:grpSpMk id="49" creationId="{A899B64F-1F6D-4078-962A-015483923521}"/>
          </ac:grpSpMkLst>
        </pc:grpChg>
        <pc:graphicFrameChg chg="del">
          <ac:chgData name="Sowmyan Soman Chullikkattil" userId="0f4ce0e5-4d88-440d-b86e-710da1d484e2" providerId="ADAL" clId="{CD712702-3FAC-4882-B25A-338A917FF8CF}" dt="2018-09-27T20:52:20.661" v="3693" actId="478"/>
          <ac:graphicFrameMkLst>
            <pc:docMk/>
            <pc:sldMk cId="1027012199" sldId="647"/>
            <ac:graphicFrameMk id="2" creationId="{04356E7B-5FDA-458D-9177-582E180EAD97}"/>
          </ac:graphicFrameMkLst>
        </pc:graphicFrameChg>
        <pc:picChg chg="add del mod">
          <ac:chgData name="Sowmyan Soman Chullikkattil" userId="0f4ce0e5-4d88-440d-b86e-710da1d484e2" providerId="ADAL" clId="{CD712702-3FAC-4882-B25A-338A917FF8CF}" dt="2018-09-28T18:59:11.780" v="3718" actId="478"/>
          <ac:picMkLst>
            <pc:docMk/>
            <pc:sldMk cId="1027012199" sldId="647"/>
            <ac:picMk id="3" creationId="{B6FDFF1F-E30A-4AD5-B694-09380EE1EB3B}"/>
          </ac:picMkLst>
        </pc:picChg>
        <pc:picChg chg="add del mod">
          <ac:chgData name="Sowmyan Soman Chullikkattil" userId="0f4ce0e5-4d88-440d-b86e-710da1d484e2" providerId="ADAL" clId="{CD712702-3FAC-4882-B25A-338A917FF8CF}" dt="2018-09-28T18:59:13.005" v="3719" actId="478"/>
          <ac:picMkLst>
            <pc:docMk/>
            <pc:sldMk cId="1027012199" sldId="647"/>
            <ac:picMk id="4" creationId="{D2E0894F-8E77-4011-9809-0B35A6B66E59}"/>
          </ac:picMkLst>
        </pc:picChg>
        <pc:picChg chg="add mod">
          <ac:chgData name="Sowmyan Soman Chullikkattil" userId="0f4ce0e5-4d88-440d-b86e-710da1d484e2" providerId="ADAL" clId="{CD712702-3FAC-4882-B25A-338A917FF8CF}" dt="2018-09-28T19:01:04.349" v="3726" actId="1076"/>
          <ac:picMkLst>
            <pc:docMk/>
            <pc:sldMk cId="1027012199" sldId="647"/>
            <ac:picMk id="6" creationId="{36D81027-FE0F-406B-B484-ABC28FBF2EFE}"/>
          </ac:picMkLst>
        </pc:picChg>
        <pc:picChg chg="add mod">
          <ac:chgData name="Sowmyan Soman Chullikkattil" userId="0f4ce0e5-4d88-440d-b86e-710da1d484e2" providerId="ADAL" clId="{CD712702-3FAC-4882-B25A-338A917FF8CF}" dt="2018-09-28T19:01:09.761" v="3728" actId="1076"/>
          <ac:picMkLst>
            <pc:docMk/>
            <pc:sldMk cId="1027012199" sldId="647"/>
            <ac:picMk id="7" creationId="{358CA9B3-32EC-417F-9DC4-8E6DE8FD005C}"/>
          </ac:picMkLst>
        </pc:picChg>
        <pc:picChg chg="add mod">
          <ac:chgData name="Sowmyan Soman Chullikkattil" userId="0f4ce0e5-4d88-440d-b86e-710da1d484e2" providerId="ADAL" clId="{CD712702-3FAC-4882-B25A-338A917FF8CF}" dt="2018-09-28T19:01:36.729" v="3730" actId="1076"/>
          <ac:picMkLst>
            <pc:docMk/>
            <pc:sldMk cId="1027012199" sldId="647"/>
            <ac:picMk id="8" creationId="{F61B09CB-5C42-4A18-803F-111460BEB1A6}"/>
          </ac:picMkLst>
        </pc:picChg>
        <pc:picChg chg="del">
          <ac:chgData name="Sowmyan Soman Chullikkattil" userId="0f4ce0e5-4d88-440d-b86e-710da1d484e2" providerId="ADAL" clId="{CD712702-3FAC-4882-B25A-338A917FF8CF}" dt="2018-09-27T20:52:22.671" v="3694" actId="478"/>
          <ac:picMkLst>
            <pc:docMk/>
            <pc:sldMk cId="1027012199" sldId="647"/>
            <ac:picMk id="21" creationId="{7BE5A660-7740-47A8-875A-B6B83A07D88B}"/>
          </ac:picMkLst>
        </pc:picChg>
        <pc:picChg chg="del">
          <ac:chgData name="Sowmyan Soman Chullikkattil" userId="0f4ce0e5-4d88-440d-b86e-710da1d484e2" providerId="ADAL" clId="{CD712702-3FAC-4882-B25A-338A917FF8CF}" dt="2018-09-27T20:52:25.081" v="3695" actId="478"/>
          <ac:picMkLst>
            <pc:docMk/>
            <pc:sldMk cId="1027012199" sldId="647"/>
            <ac:picMk id="26" creationId="{DF73D943-621C-4F0B-A2EB-7563169C8A35}"/>
          </ac:picMkLst>
        </pc:picChg>
        <pc:picChg chg="del">
          <ac:chgData name="Sowmyan Soman Chullikkattil" userId="0f4ce0e5-4d88-440d-b86e-710da1d484e2" providerId="ADAL" clId="{CD712702-3FAC-4882-B25A-338A917FF8CF}" dt="2018-09-27T20:52:25.081" v="3695" actId="478"/>
          <ac:picMkLst>
            <pc:docMk/>
            <pc:sldMk cId="1027012199" sldId="647"/>
            <ac:picMk id="43" creationId="{3BBA6DF6-E32A-413C-AF2C-38BA9DAA488F}"/>
          </ac:picMkLst>
        </pc:picChg>
        <pc:picChg chg="del">
          <ac:chgData name="Sowmyan Soman Chullikkattil" userId="0f4ce0e5-4d88-440d-b86e-710da1d484e2" providerId="ADAL" clId="{CD712702-3FAC-4882-B25A-338A917FF8CF}" dt="2018-09-27T20:52:25.081" v="3695" actId="478"/>
          <ac:picMkLst>
            <pc:docMk/>
            <pc:sldMk cId="1027012199" sldId="647"/>
            <ac:picMk id="44" creationId="{69EBA384-5A25-43BD-8600-EF641804C28D}"/>
          </ac:picMkLst>
        </pc:picChg>
        <pc:picChg chg="del">
          <ac:chgData name="Sowmyan Soman Chullikkattil" userId="0f4ce0e5-4d88-440d-b86e-710da1d484e2" providerId="ADAL" clId="{CD712702-3FAC-4882-B25A-338A917FF8CF}" dt="2018-09-27T20:52:25.081" v="3695" actId="478"/>
          <ac:picMkLst>
            <pc:docMk/>
            <pc:sldMk cId="1027012199" sldId="647"/>
            <ac:picMk id="45" creationId="{4C93D934-C7FD-424A-9419-D03007B478B9}"/>
          </ac:picMkLst>
        </pc:picChg>
        <pc:cxnChg chg="del">
          <ac:chgData name="Sowmyan Soman Chullikkattil" userId="0f4ce0e5-4d88-440d-b86e-710da1d484e2" providerId="ADAL" clId="{CD712702-3FAC-4882-B25A-338A917FF8CF}" dt="2018-09-27T20:52:25.081" v="3695" actId="478"/>
          <ac:cxnSpMkLst>
            <pc:docMk/>
            <pc:sldMk cId="1027012199" sldId="647"/>
            <ac:cxnSpMk id="12" creationId="{E4896C41-F118-4229-81F0-8BB62AEFAD5F}"/>
          </ac:cxnSpMkLst>
        </pc:cxnChg>
        <pc:cxnChg chg="del">
          <ac:chgData name="Sowmyan Soman Chullikkattil" userId="0f4ce0e5-4d88-440d-b86e-710da1d484e2" providerId="ADAL" clId="{CD712702-3FAC-4882-B25A-338A917FF8CF}" dt="2018-09-27T20:52:25.081" v="3695" actId="478"/>
          <ac:cxnSpMkLst>
            <pc:docMk/>
            <pc:sldMk cId="1027012199" sldId="647"/>
            <ac:cxnSpMk id="13" creationId="{AB6457BC-E306-4200-8C8D-37FF6AED35DE}"/>
          </ac:cxnSpMkLst>
        </pc:cxnChg>
        <pc:cxnChg chg="add mod">
          <ac:chgData name="Sowmyan Soman Chullikkattil" userId="0f4ce0e5-4d88-440d-b86e-710da1d484e2" providerId="ADAL" clId="{CD712702-3FAC-4882-B25A-338A917FF8CF}" dt="2018-09-28T19:02:14.966" v="3733" actId="14100"/>
          <ac:cxnSpMkLst>
            <pc:docMk/>
            <pc:sldMk cId="1027012199" sldId="647"/>
            <ac:cxnSpMk id="27" creationId="{0BAC1734-6B17-401D-A6CE-88DFD3EFF74B}"/>
          </ac:cxnSpMkLst>
        </pc:cxnChg>
        <pc:cxnChg chg="del">
          <ac:chgData name="Sowmyan Soman Chullikkattil" userId="0f4ce0e5-4d88-440d-b86e-710da1d484e2" providerId="ADAL" clId="{CD712702-3FAC-4882-B25A-338A917FF8CF}" dt="2018-09-27T20:52:25.081" v="3695" actId="478"/>
          <ac:cxnSpMkLst>
            <pc:docMk/>
            <pc:sldMk cId="1027012199" sldId="647"/>
            <ac:cxnSpMk id="32" creationId="{A0D12E7B-0924-4073-AD10-6CA4D92A3E22}"/>
          </ac:cxnSpMkLst>
        </pc:cxnChg>
        <pc:cxnChg chg="del">
          <ac:chgData name="Sowmyan Soman Chullikkattil" userId="0f4ce0e5-4d88-440d-b86e-710da1d484e2" providerId="ADAL" clId="{CD712702-3FAC-4882-B25A-338A917FF8CF}" dt="2018-09-27T20:52:25.081" v="3695" actId="478"/>
          <ac:cxnSpMkLst>
            <pc:docMk/>
            <pc:sldMk cId="1027012199" sldId="647"/>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6.662" v="3777" actId="20577"/>
        <pc:sldMkLst>
          <pc:docMk/>
          <pc:sldMk cId="3321953064" sldId="648"/>
        </pc:sldMkLst>
        <pc:spChg chg="add mod">
          <ac:chgData name="Sowmyan Soman Chullikkattil" userId="0f4ce0e5-4d88-440d-b86e-710da1d484e2" providerId="ADAL" clId="{CD712702-3FAC-4882-B25A-338A917FF8CF}" dt="2018-09-28T19:15:10.798" v="3748" actId="1076"/>
          <ac:spMkLst>
            <pc:docMk/>
            <pc:sldMk cId="3321953064" sldId="648"/>
            <ac:spMk id="2" creationId="{A94E1423-2725-4EC9-9D38-25BE5B8BB6F9}"/>
          </ac:spMkLst>
        </pc:spChg>
        <pc:spChg chg="add del">
          <ac:chgData name="Sowmyan Soman Chullikkattil" userId="0f4ce0e5-4d88-440d-b86e-710da1d484e2" providerId="ADAL" clId="{CD712702-3FAC-4882-B25A-338A917FF8CF}" dt="2018-09-28T19:15:21.911" v="3750"/>
          <ac:spMkLst>
            <pc:docMk/>
            <pc:sldMk cId="3321953064" sldId="648"/>
            <ac:spMk id="3" creationId="{F8823873-5979-431F-984D-DE1F2C6F7922}"/>
          </ac:spMkLst>
        </pc:spChg>
        <pc:spChg chg="add mod">
          <ac:chgData name="Sowmyan Soman Chullikkattil" userId="0f4ce0e5-4d88-440d-b86e-710da1d484e2" providerId="ADAL" clId="{CD712702-3FAC-4882-B25A-338A917FF8CF}" dt="2018-09-28T19:15:35.380" v="3752" actId="1076"/>
          <ac:spMkLst>
            <pc:docMk/>
            <pc:sldMk cId="3321953064" sldId="648"/>
            <ac:spMk id="6" creationId="{AE540E16-FA0F-49DD-B61D-862A6198CAB1}"/>
          </ac:spMkLst>
        </pc:spChg>
        <pc:spChg chg="mod">
          <ac:chgData name="Sowmyan Soman Chullikkattil" userId="0f4ce0e5-4d88-440d-b86e-710da1d484e2" providerId="ADAL" clId="{CD712702-3FAC-4882-B25A-338A917FF8CF}" dt="2018-09-28T19:20:46.662" v="3777" actId="20577"/>
          <ac:spMkLst>
            <pc:docMk/>
            <pc:sldMk cId="3321953064" sldId="648"/>
            <ac:spMk id="11" creationId="{F47C1FD8-AF3E-4F53-9E69-70B5977E0EA6}"/>
          </ac:spMkLst>
        </pc:spChg>
        <pc:picChg chg="add mod">
          <ac:chgData name="Sowmyan Soman Chullikkattil" userId="0f4ce0e5-4d88-440d-b86e-710da1d484e2" providerId="ADAL" clId="{CD712702-3FAC-4882-B25A-338A917FF8CF}" dt="2018-09-27T20:53:05.814" v="3705" actId="1076"/>
          <ac:picMkLst>
            <pc:docMk/>
            <pc:sldMk cId="3321953064" sldId="648"/>
            <ac:picMk id="4" creationId="{54B6F997-B871-45CC-A9E2-8B09F8A2FFDC}"/>
          </ac:picMkLst>
        </pc:picChg>
        <pc:picChg chg="add del mod">
          <ac:chgData name="Sowmyan Soman Chullikkattil" userId="0f4ce0e5-4d88-440d-b86e-710da1d484e2" providerId="ADAL" clId="{CD712702-3FAC-4882-B25A-338A917FF8CF}" dt="2018-09-28T19:16:31.365" v="3756"/>
          <ac:picMkLst>
            <pc:docMk/>
            <pc:sldMk cId="3321953064" sldId="648"/>
            <ac:picMk id="7" creationId="{4073EFB3-3579-48DF-ACB7-A1779AB7AE29}"/>
          </ac:picMkLst>
        </pc:picChg>
        <pc:picChg chg="add mod">
          <ac:chgData name="Sowmyan Soman Chullikkattil" userId="0f4ce0e5-4d88-440d-b86e-710da1d484e2" providerId="ADAL" clId="{CD712702-3FAC-4882-B25A-338A917FF8CF}" dt="2018-09-28T19:17:41.860" v="3763" actId="1076"/>
          <ac:picMkLst>
            <pc:docMk/>
            <pc:sldMk cId="3321953064" sldId="648"/>
            <ac:picMk id="8" creationId="{D617425C-CE6E-45CD-B16F-C40024B7AB7A}"/>
          </ac:picMkLst>
        </pc:picChg>
        <pc:cxnChg chg="add mod">
          <ac:chgData name="Sowmyan Soman Chullikkattil" userId="0f4ce0e5-4d88-440d-b86e-710da1d484e2" providerId="ADAL" clId="{CD712702-3FAC-4882-B25A-338A917FF8CF}" dt="2018-09-28T19:18:53.600" v="3767" actId="14100"/>
          <ac:cxnSpMkLst>
            <pc:docMk/>
            <pc:sldMk cId="3321953064" sldId="648"/>
            <ac:cxnSpMk id="10" creationId="{C41DB285-9CAF-4623-AD6D-5B63B1693E40}"/>
          </ac:cxnSpMkLst>
        </pc:cxnChg>
      </pc:sldChg>
      <pc:sldChg chg="modSp">
        <pc:chgData name="Sowmyan Soman Chullikkattil" userId="0f4ce0e5-4d88-440d-b86e-710da1d484e2" providerId="ADAL" clId="{CD712702-3FAC-4882-B25A-338A917FF8CF}" dt="2018-10-03T14:09:02.236" v="4043" actId="20577"/>
        <pc:sldMkLst>
          <pc:docMk/>
          <pc:sldMk cId="1578438017" sldId="665"/>
        </pc:sldMkLst>
        <pc:spChg chg="mod">
          <ac:chgData name="Sowmyan Soman Chullikkattil" userId="0f4ce0e5-4d88-440d-b86e-710da1d484e2" providerId="ADAL" clId="{CD712702-3FAC-4882-B25A-338A917FF8CF}" dt="2018-10-03T14:09:02.236" v="4043" actId="20577"/>
          <ac:spMkLst>
            <pc:docMk/>
            <pc:sldMk cId="1578438017" sldId="665"/>
            <ac:spMk id="2" creationId="{F5F9A0B9-16EA-674C-9F51-93BF10956EE7}"/>
          </ac:spMkLst>
        </pc:spChg>
      </pc:sldChg>
      <pc:sldChg chg="modSp">
        <pc:chgData name="Sowmyan Soman Chullikkattil" userId="0f4ce0e5-4d88-440d-b86e-710da1d484e2" providerId="ADAL" clId="{CD712702-3FAC-4882-B25A-338A917FF8CF}" dt="2018-10-03T14:12:59.410" v="4438" actId="20577"/>
        <pc:sldMkLst>
          <pc:docMk/>
          <pc:sldMk cId="3541181324" sldId="667"/>
        </pc:sldMkLst>
        <pc:spChg chg="mod">
          <ac:chgData name="Sowmyan Soman Chullikkattil" userId="0f4ce0e5-4d88-440d-b86e-710da1d484e2" providerId="ADAL" clId="{CD712702-3FAC-4882-B25A-338A917FF8CF}" dt="2018-10-03T14:12:59.410" v="4438" actId="20577"/>
          <ac:spMkLst>
            <pc:docMk/>
            <pc:sldMk cId="3541181324" sldId="667"/>
            <ac:spMk id="2" creationId="{F5F9A0B9-16EA-674C-9F51-93BF10956EE7}"/>
          </ac:spMkLst>
        </pc:spChg>
      </pc:sldChg>
    </pc:docChg>
  </pc:docChgLst>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Peter Laudati" userId="fc1173ac-280e-4cfe-aafb-65006f84bb93" providerId="ADAL" clId="{87D57FBF-B3FD-44C2-ADCC-E07BC65C4C22}"/>
    <pc:docChg chg="custSel delSld modSld sldOrd delMainMaster">
      <pc:chgData name="Peter Laudati" userId="fc1173ac-280e-4cfe-aafb-65006f84bb93" providerId="ADAL" clId="{87D57FBF-B3FD-44C2-ADCC-E07BC65C4C22}" dt="2018-10-03T20:55:37.692" v="1781" actId="20577"/>
      <pc:docMkLst>
        <pc:docMk/>
      </pc:docMkLst>
      <pc:sldChg chg="modSp">
        <pc:chgData name="Peter Laudati" userId="fc1173ac-280e-4cfe-aafb-65006f84bb93" providerId="ADAL" clId="{87D57FBF-B3FD-44C2-ADCC-E07BC65C4C22}" dt="2018-10-03T18:08:40.905" v="1770" actId="122"/>
        <pc:sldMkLst>
          <pc:docMk/>
          <pc:sldMk cId="120820389" sldId="542"/>
        </pc:sldMkLst>
        <pc:spChg chg="mod">
          <ac:chgData name="Peter Laudati" userId="fc1173ac-280e-4cfe-aafb-65006f84bb93" providerId="ADAL" clId="{87D57FBF-B3FD-44C2-ADCC-E07BC65C4C22}" dt="2018-10-03T18:08:40.905" v="1770" actId="122"/>
          <ac:spMkLst>
            <pc:docMk/>
            <pc:sldMk cId="120820389" sldId="542"/>
            <ac:spMk id="2" creationId="{E03EFE58-7D08-7E4D-AB1D-448C8CE89F7C}"/>
          </ac:spMkLst>
        </pc:spChg>
      </pc:sldChg>
      <pc:sldChg chg="addSp delSp modSp delAnim modAnim">
        <pc:chgData name="Peter Laudati" userId="fc1173ac-280e-4cfe-aafb-65006f84bb93" providerId="ADAL" clId="{87D57FBF-B3FD-44C2-ADCC-E07BC65C4C22}" dt="2018-10-03T15:01:26.432" v="1057" actId="478"/>
        <pc:sldMkLst>
          <pc:docMk/>
          <pc:sldMk cId="2586417567" sldId="580"/>
        </pc:sldMkLst>
        <pc:picChg chg="add del mod">
          <ac:chgData name="Peter Laudati" userId="fc1173ac-280e-4cfe-aafb-65006f84bb93" providerId="ADAL" clId="{87D57FBF-B3FD-44C2-ADCC-E07BC65C4C22}" dt="2018-10-03T15:01:26.432" v="1057" actId="478"/>
          <ac:picMkLst>
            <pc:docMk/>
            <pc:sldMk cId="2586417567" sldId="580"/>
            <ac:picMk id="11" creationId="{17822AE3-6FCC-4846-B302-4D5BCD75B327}"/>
          </ac:picMkLst>
        </pc:picChg>
      </pc:sldChg>
      <pc:sldChg chg="addSp delSp modSp">
        <pc:chgData name="Peter Laudati" userId="fc1173ac-280e-4cfe-aafb-65006f84bb93" providerId="ADAL" clId="{87D57FBF-B3FD-44C2-ADCC-E07BC65C4C22}" dt="2018-10-03T15:01:22.477" v="1056" actId="478"/>
        <pc:sldMkLst>
          <pc:docMk/>
          <pc:sldMk cId="3900601390" sldId="586"/>
        </pc:sldMkLst>
        <pc:picChg chg="add del mod modCrop">
          <ac:chgData name="Peter Laudati" userId="fc1173ac-280e-4cfe-aafb-65006f84bb93" providerId="ADAL" clId="{87D57FBF-B3FD-44C2-ADCC-E07BC65C4C22}" dt="2018-10-03T15:01:22.477" v="1056" actId="478"/>
          <ac:picMkLst>
            <pc:docMk/>
            <pc:sldMk cId="3900601390" sldId="586"/>
            <ac:picMk id="3" creationId="{90E0D19F-7022-45DB-B49E-78FE3A8192B5}"/>
          </ac:picMkLst>
        </pc:picChg>
      </pc:sldChg>
      <pc:sldChg chg="modSp">
        <pc:chgData name="Peter Laudati" userId="fc1173ac-280e-4cfe-aafb-65006f84bb93" providerId="ADAL" clId="{87D57FBF-B3FD-44C2-ADCC-E07BC65C4C22}" dt="2018-10-03T04:23:37.375" v="227" actId="20577"/>
        <pc:sldMkLst>
          <pc:docMk/>
          <pc:sldMk cId="1074188129" sldId="632"/>
        </pc:sldMkLst>
        <pc:spChg chg="mod">
          <ac:chgData name="Peter Laudati" userId="fc1173ac-280e-4cfe-aafb-65006f84bb93" providerId="ADAL" clId="{87D57FBF-B3FD-44C2-ADCC-E07BC65C4C22}" dt="2018-10-03T04:23:37.375" v="227" actId="20577"/>
          <ac:spMkLst>
            <pc:docMk/>
            <pc:sldMk cId="1074188129" sldId="632"/>
            <ac:spMk id="3" creationId="{00000000-0000-0000-0000-000000000000}"/>
          </ac:spMkLst>
        </pc:spChg>
      </pc:sldChg>
      <pc:sldChg chg="ord">
        <pc:chgData name="Peter Laudati" userId="fc1173ac-280e-4cfe-aafb-65006f84bb93" providerId="ADAL" clId="{87D57FBF-B3FD-44C2-ADCC-E07BC65C4C22}" dt="2018-10-03T04:13:55.240" v="79" actId="20577"/>
        <pc:sldMkLst>
          <pc:docMk/>
          <pc:sldMk cId="946479240" sldId="641"/>
        </pc:sldMkLst>
      </pc:sldChg>
      <pc:sldChg chg="ord">
        <pc:chgData name="Peter Laudati" userId="fc1173ac-280e-4cfe-aafb-65006f84bb93" providerId="ADAL" clId="{87D57FBF-B3FD-44C2-ADCC-E07BC65C4C22}" dt="2018-10-03T04:13:55.240" v="79" actId="20577"/>
        <pc:sldMkLst>
          <pc:docMk/>
          <pc:sldMk cId="4138381584" sldId="643"/>
        </pc:sldMkLst>
      </pc:sldChg>
      <pc:sldChg chg="ord">
        <pc:chgData name="Peter Laudati" userId="fc1173ac-280e-4cfe-aafb-65006f84bb93" providerId="ADAL" clId="{87D57FBF-B3FD-44C2-ADCC-E07BC65C4C22}" dt="2018-10-03T04:13:55.240" v="79" actId="20577"/>
        <pc:sldMkLst>
          <pc:docMk/>
          <pc:sldMk cId="410084912" sldId="644"/>
        </pc:sldMkLst>
      </pc:sldChg>
      <pc:sldChg chg="ord">
        <pc:chgData name="Peter Laudati" userId="fc1173ac-280e-4cfe-aafb-65006f84bb93" providerId="ADAL" clId="{87D57FBF-B3FD-44C2-ADCC-E07BC65C4C22}" dt="2018-10-03T04:13:55.240" v="79" actId="20577"/>
        <pc:sldMkLst>
          <pc:docMk/>
          <pc:sldMk cId="3910956186" sldId="645"/>
        </pc:sldMkLst>
      </pc:sldChg>
      <pc:sldChg chg="ord">
        <pc:chgData name="Peter Laudati" userId="fc1173ac-280e-4cfe-aafb-65006f84bb93" providerId="ADAL" clId="{87D57FBF-B3FD-44C2-ADCC-E07BC65C4C22}" dt="2018-10-03T04:13:55.240" v="79" actId="20577"/>
        <pc:sldMkLst>
          <pc:docMk/>
          <pc:sldMk cId="3224991559" sldId="646"/>
        </pc:sldMkLst>
      </pc:sldChg>
      <pc:sldChg chg="ord">
        <pc:chgData name="Peter Laudati" userId="fc1173ac-280e-4cfe-aafb-65006f84bb93" providerId="ADAL" clId="{87D57FBF-B3FD-44C2-ADCC-E07BC65C4C22}" dt="2018-10-03T04:13:55.240" v="79" actId="20577"/>
        <pc:sldMkLst>
          <pc:docMk/>
          <pc:sldMk cId="1027012199" sldId="647"/>
        </pc:sldMkLst>
      </pc:sldChg>
      <pc:sldChg chg="ord">
        <pc:chgData name="Peter Laudati" userId="fc1173ac-280e-4cfe-aafb-65006f84bb93" providerId="ADAL" clId="{87D57FBF-B3FD-44C2-ADCC-E07BC65C4C22}" dt="2018-10-03T04:13:55.240" v="79" actId="20577"/>
        <pc:sldMkLst>
          <pc:docMk/>
          <pc:sldMk cId="3321953064" sldId="648"/>
        </pc:sldMkLst>
      </pc:sldChg>
      <pc:sldChg chg="modSp">
        <pc:chgData name="Peter Laudati" userId="fc1173ac-280e-4cfe-aafb-65006f84bb93" providerId="ADAL" clId="{87D57FBF-B3FD-44C2-ADCC-E07BC65C4C22}" dt="2018-10-03T14:28:17.795" v="811" actId="20577"/>
        <pc:sldMkLst>
          <pc:docMk/>
          <pc:sldMk cId="3347846943" sldId="650"/>
        </pc:sldMkLst>
        <pc:spChg chg="mod">
          <ac:chgData name="Peter Laudati" userId="fc1173ac-280e-4cfe-aafb-65006f84bb93" providerId="ADAL" clId="{87D57FBF-B3FD-44C2-ADCC-E07BC65C4C22}" dt="2018-10-03T14:28:17.795" v="811" actId="20577"/>
          <ac:spMkLst>
            <pc:docMk/>
            <pc:sldMk cId="3347846943" sldId="650"/>
            <ac:spMk id="2" creationId="{F5F9A0B9-16EA-674C-9F51-93BF10956EE7}"/>
          </ac:spMkLst>
        </pc:spChg>
      </pc:sldChg>
      <pc:sldChg chg="delSp modSp">
        <pc:chgData name="Peter Laudati" userId="fc1173ac-280e-4cfe-aafb-65006f84bb93" providerId="ADAL" clId="{87D57FBF-B3FD-44C2-ADCC-E07BC65C4C22}" dt="2018-10-03T14:25:12.091" v="433" actId="478"/>
        <pc:sldMkLst>
          <pc:docMk/>
          <pc:sldMk cId="232634655" sldId="651"/>
        </pc:sldMkLst>
        <pc:spChg chg="del mod">
          <ac:chgData name="Peter Laudati" userId="fc1173ac-280e-4cfe-aafb-65006f84bb93" providerId="ADAL" clId="{87D57FBF-B3FD-44C2-ADCC-E07BC65C4C22}" dt="2018-10-03T14:25:12.091" v="433" actId="478"/>
          <ac:spMkLst>
            <pc:docMk/>
            <pc:sldMk cId="232634655" sldId="651"/>
            <ac:spMk id="2" creationId="{F5F9A0B9-16EA-674C-9F51-93BF10956EE7}"/>
          </ac:spMkLst>
        </pc:spChg>
        <pc:picChg chg="mod">
          <ac:chgData name="Peter Laudati" userId="fc1173ac-280e-4cfe-aafb-65006f84bb93" providerId="ADAL" clId="{87D57FBF-B3FD-44C2-ADCC-E07BC65C4C22}" dt="2018-10-03T14:25:06.483" v="431" actId="1076"/>
          <ac:picMkLst>
            <pc:docMk/>
            <pc:sldMk cId="232634655" sldId="651"/>
            <ac:picMk id="4" creationId="{EED25D83-9D47-44ED-9D8C-C8BEE08E32F3}"/>
          </ac:picMkLst>
        </pc:picChg>
        <pc:picChg chg="mod">
          <ac:chgData name="Peter Laudati" userId="fc1173ac-280e-4cfe-aafb-65006f84bb93" providerId="ADAL" clId="{87D57FBF-B3FD-44C2-ADCC-E07BC65C4C22}" dt="2018-10-03T14:25:10.365" v="432" actId="1076"/>
          <ac:picMkLst>
            <pc:docMk/>
            <pc:sldMk cId="232634655" sldId="651"/>
            <ac:picMk id="7" creationId="{57E07ACF-0CB0-45FE-BF7A-F1EFDD3279B7}"/>
          </ac:picMkLst>
        </pc:picChg>
      </pc:sldChg>
      <pc:sldChg chg="modSp ord modAnim">
        <pc:chgData name="Peter Laudati" userId="fc1173ac-280e-4cfe-aafb-65006f84bb93" providerId="ADAL" clId="{87D57FBF-B3FD-44C2-ADCC-E07BC65C4C22}" dt="2018-10-03T20:55:37.692" v="1781" actId="20577"/>
        <pc:sldMkLst>
          <pc:docMk/>
          <pc:sldMk cId="3210118561" sldId="654"/>
        </pc:sldMkLst>
        <pc:spChg chg="mod">
          <ac:chgData name="Peter Laudati" userId="fc1173ac-280e-4cfe-aafb-65006f84bb93" providerId="ADAL" clId="{87D57FBF-B3FD-44C2-ADCC-E07BC65C4C22}" dt="2018-10-03T20:55:37.692" v="1781" actId="20577"/>
          <ac:spMkLst>
            <pc:docMk/>
            <pc:sldMk cId="3210118561" sldId="654"/>
            <ac:spMk id="2" creationId="{F5F9A0B9-16EA-674C-9F51-93BF10956EE7}"/>
          </ac:spMkLst>
        </pc:spChg>
      </pc:sldChg>
      <pc:sldChg chg="modSp modTransition">
        <pc:chgData name="Peter Laudati" userId="fc1173ac-280e-4cfe-aafb-65006f84bb93" providerId="ADAL" clId="{87D57FBF-B3FD-44C2-ADCC-E07BC65C4C22}" dt="2018-10-03T04:12:58.252" v="22" actId="20577"/>
        <pc:sldMkLst>
          <pc:docMk/>
          <pc:sldMk cId="1289539778" sldId="664"/>
        </pc:sldMkLst>
        <pc:spChg chg="mod">
          <ac:chgData name="Peter Laudati" userId="fc1173ac-280e-4cfe-aafb-65006f84bb93" providerId="ADAL" clId="{87D57FBF-B3FD-44C2-ADCC-E07BC65C4C22}" dt="2018-10-03T04:12:58.252" v="22" actId="20577"/>
          <ac:spMkLst>
            <pc:docMk/>
            <pc:sldMk cId="1289539778" sldId="664"/>
            <ac:spMk id="2" creationId="{E03EFE58-7D08-7E4D-AB1D-448C8CE89F7C}"/>
          </ac:spMkLst>
        </pc:spChg>
      </pc:sldChg>
      <pc:sldChg chg="modSp">
        <pc:chgData name="Peter Laudati" userId="fc1173ac-280e-4cfe-aafb-65006f84bb93" providerId="ADAL" clId="{87D57FBF-B3FD-44C2-ADCC-E07BC65C4C22}" dt="2018-10-03T04:14:36.817" v="146" actId="20577"/>
        <pc:sldMkLst>
          <pc:docMk/>
          <pc:sldMk cId="1578438017" sldId="665"/>
        </pc:sldMkLst>
        <pc:spChg chg="mod">
          <ac:chgData name="Peter Laudati" userId="fc1173ac-280e-4cfe-aafb-65006f84bb93" providerId="ADAL" clId="{87D57FBF-B3FD-44C2-ADCC-E07BC65C4C22}" dt="2018-10-03T04:14:36.817" v="146" actId="20577"/>
          <ac:spMkLst>
            <pc:docMk/>
            <pc:sldMk cId="1578438017" sldId="665"/>
            <ac:spMk id="2" creationId="{F5F9A0B9-16EA-674C-9F51-93BF10956EE7}"/>
          </ac:spMkLst>
        </pc:spChg>
        <pc:spChg chg="mod">
          <ac:chgData name="Peter Laudati" userId="fc1173ac-280e-4cfe-aafb-65006f84bb93" providerId="ADAL" clId="{87D57FBF-B3FD-44C2-ADCC-E07BC65C4C22}" dt="2018-10-03T04:14:25.922" v="101" actId="20577"/>
          <ac:spMkLst>
            <pc:docMk/>
            <pc:sldMk cId="1578438017" sldId="665"/>
            <ac:spMk id="5" creationId="{0DADFA8C-24AF-3540-80D8-FFEAB44EB08A}"/>
          </ac:spMkLst>
        </pc:spChg>
      </pc:sldChg>
      <pc:sldChg chg="modSp">
        <pc:chgData name="Peter Laudati" userId="fc1173ac-280e-4cfe-aafb-65006f84bb93" providerId="ADAL" clId="{87D57FBF-B3FD-44C2-ADCC-E07BC65C4C22}" dt="2018-10-03T04:15:08.591" v="189" actId="20577"/>
        <pc:sldMkLst>
          <pc:docMk/>
          <pc:sldMk cId="2092831754" sldId="666"/>
        </pc:sldMkLst>
        <pc:spChg chg="mod">
          <ac:chgData name="Peter Laudati" userId="fc1173ac-280e-4cfe-aafb-65006f84bb93" providerId="ADAL" clId="{87D57FBF-B3FD-44C2-ADCC-E07BC65C4C22}" dt="2018-10-03T04:15:08.591" v="189" actId="20577"/>
          <ac:spMkLst>
            <pc:docMk/>
            <pc:sldMk cId="2092831754" sldId="666"/>
            <ac:spMk id="2" creationId="{F5F9A0B9-16EA-674C-9F51-93BF10956EE7}"/>
          </ac:spMkLst>
        </pc:spChg>
        <pc:spChg chg="mod">
          <ac:chgData name="Peter Laudati" userId="fc1173ac-280e-4cfe-aafb-65006f84bb93" providerId="ADAL" clId="{87D57FBF-B3FD-44C2-ADCC-E07BC65C4C22}" dt="2018-10-03T04:14:58.383" v="152" actId="20577"/>
          <ac:spMkLst>
            <pc:docMk/>
            <pc:sldMk cId="2092831754" sldId="666"/>
            <ac:spMk id="5" creationId="{0DADFA8C-24AF-3540-80D8-FFEAB44EB08A}"/>
          </ac:spMkLst>
        </pc:spChg>
      </pc:sldChg>
      <pc:sldChg chg="modSp">
        <pc:chgData name="Peter Laudati" userId="fc1173ac-280e-4cfe-aafb-65006f84bb93" providerId="ADAL" clId="{87D57FBF-B3FD-44C2-ADCC-E07BC65C4C22}" dt="2018-10-03T04:16:52.501" v="226" actId="20577"/>
        <pc:sldMkLst>
          <pc:docMk/>
          <pc:sldMk cId="3541181324" sldId="667"/>
        </pc:sldMkLst>
        <pc:spChg chg="mod">
          <ac:chgData name="Peter Laudati" userId="fc1173ac-280e-4cfe-aafb-65006f84bb93" providerId="ADAL" clId="{87D57FBF-B3FD-44C2-ADCC-E07BC65C4C22}" dt="2018-10-03T04:16:41.123" v="216" actId="20577"/>
          <ac:spMkLst>
            <pc:docMk/>
            <pc:sldMk cId="3541181324" sldId="667"/>
            <ac:spMk id="2" creationId="{F5F9A0B9-16EA-674C-9F51-93BF10956EE7}"/>
          </ac:spMkLst>
        </pc:spChg>
        <pc:spChg chg="mod">
          <ac:chgData name="Peter Laudati" userId="fc1173ac-280e-4cfe-aafb-65006f84bb93" providerId="ADAL" clId="{87D57FBF-B3FD-44C2-ADCC-E07BC65C4C22}" dt="2018-10-03T04:16:52.501" v="226" actId="20577"/>
          <ac:spMkLst>
            <pc:docMk/>
            <pc:sldMk cId="3541181324" sldId="667"/>
            <ac:spMk id="5" creationId="{0DADFA8C-24AF-3540-80D8-FFEAB44EB08A}"/>
          </ac:spMkLst>
        </pc:spChg>
      </pc:sldChg>
      <pc:sldChg chg="addSp delSp modSp modAnim">
        <pc:chgData name="Peter Laudati" userId="fc1173ac-280e-4cfe-aafb-65006f84bb93" providerId="ADAL" clId="{87D57FBF-B3FD-44C2-ADCC-E07BC65C4C22}" dt="2018-10-03T14:54:21.637" v="1040"/>
        <pc:sldMkLst>
          <pc:docMk/>
          <pc:sldMk cId="125319626" sldId="674"/>
        </pc:sldMkLst>
        <pc:spChg chg="del">
          <ac:chgData name="Peter Laudati" userId="fc1173ac-280e-4cfe-aafb-65006f84bb93" providerId="ADAL" clId="{87D57FBF-B3FD-44C2-ADCC-E07BC65C4C22}" dt="2018-10-03T14:30:13.359" v="831" actId="478"/>
          <ac:spMkLst>
            <pc:docMk/>
            <pc:sldMk cId="125319626" sldId="674"/>
            <ac:spMk id="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3" creationId="{44EE68FF-F0D9-45BE-B935-CEEC34AF0E9C}"/>
          </ac:spMkLst>
        </pc:spChg>
        <pc:spChg chg="del">
          <ac:chgData name="Peter Laudati" userId="fc1173ac-280e-4cfe-aafb-65006f84bb93" providerId="ADAL" clId="{87D57FBF-B3FD-44C2-ADCC-E07BC65C4C22}" dt="2018-10-03T14:30:34.847" v="834" actId="478"/>
          <ac:spMkLst>
            <pc:docMk/>
            <pc:sldMk cId="125319626" sldId="674"/>
            <ac:spMk id="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7"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1"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3"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4"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7"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23" creationId="{FDF1C52B-8F40-4A83-9E49-C3AAEED45146}"/>
          </ac:spMkLst>
        </pc:spChg>
        <pc:spChg chg="del">
          <ac:chgData name="Peter Laudati" userId="fc1173ac-280e-4cfe-aafb-65006f84bb93" providerId="ADAL" clId="{87D57FBF-B3FD-44C2-ADCC-E07BC65C4C22}" dt="2018-10-03T14:30:34.847" v="834" actId="478"/>
          <ac:spMkLst>
            <pc:docMk/>
            <pc:sldMk cId="125319626" sldId="674"/>
            <ac:spMk id="2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9" creationId="{00000000-0000-0000-0000-000000000000}"/>
          </ac:spMkLst>
        </pc:spChg>
        <pc:spChg chg="mod">
          <ac:chgData name="Peter Laudati" userId="fc1173ac-280e-4cfe-aafb-65006f84bb93" providerId="ADAL" clId="{87D57FBF-B3FD-44C2-ADCC-E07BC65C4C22}" dt="2018-10-03T14:29:56.379" v="830" actId="20577"/>
          <ac:spMkLst>
            <pc:docMk/>
            <pc:sldMk cId="125319626" sldId="674"/>
            <ac:spMk id="3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2"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34" creationId="{975A6C6C-115C-4658-9703-E4E2A031F805}"/>
          </ac:spMkLst>
        </pc:spChg>
        <pc:spChg chg="add mod">
          <ac:chgData name="Peter Laudati" userId="fc1173ac-280e-4cfe-aafb-65006f84bb93" providerId="ADAL" clId="{87D57FBF-B3FD-44C2-ADCC-E07BC65C4C22}" dt="2018-10-03T14:30:24.429" v="833" actId="1076"/>
          <ac:spMkLst>
            <pc:docMk/>
            <pc:sldMk cId="125319626" sldId="674"/>
            <ac:spMk id="35" creationId="{FAD42730-6F6B-4D23-97B0-B8F118424AFE}"/>
          </ac:spMkLst>
        </pc:spChg>
        <pc:spChg chg="add mod">
          <ac:chgData name="Peter Laudati" userId="fc1173ac-280e-4cfe-aafb-65006f84bb93" providerId="ADAL" clId="{87D57FBF-B3FD-44C2-ADCC-E07BC65C4C22}" dt="2018-10-03T14:30:24.429" v="833" actId="1076"/>
          <ac:spMkLst>
            <pc:docMk/>
            <pc:sldMk cId="125319626" sldId="674"/>
            <ac:spMk id="36" creationId="{B2BE4C84-E49E-4AD7-97A9-E86498B71DE6}"/>
          </ac:spMkLst>
        </pc:spChg>
        <pc:spChg chg="add mod">
          <ac:chgData name="Peter Laudati" userId="fc1173ac-280e-4cfe-aafb-65006f84bb93" providerId="ADAL" clId="{87D57FBF-B3FD-44C2-ADCC-E07BC65C4C22}" dt="2018-10-03T14:30:24.429" v="833" actId="1076"/>
          <ac:spMkLst>
            <pc:docMk/>
            <pc:sldMk cId="125319626" sldId="674"/>
            <ac:spMk id="37" creationId="{573D4D14-9F10-4A06-864B-1BC9001E8AEE}"/>
          </ac:spMkLst>
        </pc:spChg>
        <pc:spChg chg="add mod">
          <ac:chgData name="Peter Laudati" userId="fc1173ac-280e-4cfe-aafb-65006f84bb93" providerId="ADAL" clId="{87D57FBF-B3FD-44C2-ADCC-E07BC65C4C22}" dt="2018-10-03T14:30:24.429" v="833" actId="1076"/>
          <ac:spMkLst>
            <pc:docMk/>
            <pc:sldMk cId="125319626" sldId="674"/>
            <ac:spMk id="38" creationId="{148DDAD1-E22B-42EB-B229-AB1F505E687E}"/>
          </ac:spMkLst>
        </pc:spChg>
        <pc:spChg chg="del">
          <ac:chgData name="Peter Laudati" userId="fc1173ac-280e-4cfe-aafb-65006f84bb93" providerId="ADAL" clId="{87D57FBF-B3FD-44C2-ADCC-E07BC65C4C22}" dt="2018-10-03T14:30:13.359" v="831" actId="478"/>
          <ac:spMkLst>
            <pc:docMk/>
            <pc:sldMk cId="125319626" sldId="674"/>
            <ac:spMk id="39"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0" creationId="{F6567032-4628-4427-8F74-CEB0A061A57C}"/>
          </ac:spMkLst>
        </pc:spChg>
        <pc:spChg chg="del">
          <ac:chgData name="Peter Laudati" userId="fc1173ac-280e-4cfe-aafb-65006f84bb93" providerId="ADAL" clId="{87D57FBF-B3FD-44C2-ADCC-E07BC65C4C22}" dt="2018-10-03T14:30:13.359" v="831" actId="478"/>
          <ac:spMkLst>
            <pc:docMk/>
            <pc:sldMk cId="125319626" sldId="674"/>
            <ac:spMk id="41"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2" creationId="{72E78A24-0F8B-42BE-8AE8-FF3CBC1FA2B0}"/>
          </ac:spMkLst>
        </pc:spChg>
        <pc:spChg chg="del">
          <ac:chgData name="Peter Laudati" userId="fc1173ac-280e-4cfe-aafb-65006f84bb93" providerId="ADAL" clId="{87D57FBF-B3FD-44C2-ADCC-E07BC65C4C22}" dt="2018-10-03T14:30:13.359" v="831" actId="478"/>
          <ac:spMkLst>
            <pc:docMk/>
            <pc:sldMk cId="125319626" sldId="674"/>
            <ac:spMk id="4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4" creationId="{49C42B35-1602-4600-B566-96D798A68FD2}"/>
          </ac:spMkLst>
        </pc:spChg>
        <pc:spChg chg="add mod">
          <ac:chgData name="Peter Laudati" userId="fc1173ac-280e-4cfe-aafb-65006f84bb93" providerId="ADAL" clId="{87D57FBF-B3FD-44C2-ADCC-E07BC65C4C22}" dt="2018-10-03T14:30:24.429" v="833" actId="1076"/>
          <ac:spMkLst>
            <pc:docMk/>
            <pc:sldMk cId="125319626" sldId="674"/>
            <ac:spMk id="45" creationId="{E74DB5FE-832E-4F8C-BFAE-9B910759A986}"/>
          </ac:spMkLst>
        </pc:spChg>
        <pc:spChg chg="add mod">
          <ac:chgData name="Peter Laudati" userId="fc1173ac-280e-4cfe-aafb-65006f84bb93" providerId="ADAL" clId="{87D57FBF-B3FD-44C2-ADCC-E07BC65C4C22}" dt="2018-10-03T14:30:24.429" v="833" actId="1076"/>
          <ac:spMkLst>
            <pc:docMk/>
            <pc:sldMk cId="125319626" sldId="674"/>
            <ac:spMk id="46" creationId="{3C3E59B6-221A-4415-AA20-3346B6369C9D}"/>
          </ac:spMkLst>
        </pc:spChg>
        <pc:spChg chg="add mod">
          <ac:chgData name="Peter Laudati" userId="fc1173ac-280e-4cfe-aafb-65006f84bb93" providerId="ADAL" clId="{87D57FBF-B3FD-44C2-ADCC-E07BC65C4C22}" dt="2018-10-03T14:30:24.429" v="833" actId="1076"/>
          <ac:spMkLst>
            <pc:docMk/>
            <pc:sldMk cId="125319626" sldId="674"/>
            <ac:spMk id="47" creationId="{97986229-2F08-4860-A7CA-17BACCEB67B7}"/>
          </ac:spMkLst>
        </pc:spChg>
        <pc:spChg chg="add mod">
          <ac:chgData name="Peter Laudati" userId="fc1173ac-280e-4cfe-aafb-65006f84bb93" providerId="ADAL" clId="{87D57FBF-B3FD-44C2-ADCC-E07BC65C4C22}" dt="2018-10-03T14:30:24.429" v="833" actId="1076"/>
          <ac:spMkLst>
            <pc:docMk/>
            <pc:sldMk cId="125319626" sldId="674"/>
            <ac:spMk id="48" creationId="{E4D88737-8E8B-4D9C-84F4-D24524A66D61}"/>
          </ac:spMkLst>
        </pc:spChg>
        <pc:spChg chg="add mod">
          <ac:chgData name="Peter Laudati" userId="fc1173ac-280e-4cfe-aafb-65006f84bb93" providerId="ADAL" clId="{87D57FBF-B3FD-44C2-ADCC-E07BC65C4C22}" dt="2018-10-03T14:30:24.429" v="833" actId="1076"/>
          <ac:spMkLst>
            <pc:docMk/>
            <pc:sldMk cId="125319626" sldId="674"/>
            <ac:spMk id="49" creationId="{DFF008BF-3A11-4A0B-BA2D-F682F0C27BCB}"/>
          </ac:spMkLst>
        </pc:spChg>
        <pc:spChg chg="add mod">
          <ac:chgData name="Peter Laudati" userId="fc1173ac-280e-4cfe-aafb-65006f84bb93" providerId="ADAL" clId="{87D57FBF-B3FD-44C2-ADCC-E07BC65C4C22}" dt="2018-10-03T14:30:24.429" v="833" actId="1076"/>
          <ac:spMkLst>
            <pc:docMk/>
            <pc:sldMk cId="125319626" sldId="674"/>
            <ac:spMk id="50" creationId="{4C533ED1-D18F-4B2B-A2B5-244009BA0E91}"/>
          </ac:spMkLst>
        </pc:spChg>
        <pc:spChg chg="add mod">
          <ac:chgData name="Peter Laudati" userId="fc1173ac-280e-4cfe-aafb-65006f84bb93" providerId="ADAL" clId="{87D57FBF-B3FD-44C2-ADCC-E07BC65C4C22}" dt="2018-10-03T14:30:24.429" v="833" actId="1076"/>
          <ac:spMkLst>
            <pc:docMk/>
            <pc:sldMk cId="125319626" sldId="674"/>
            <ac:spMk id="51" creationId="{D36D3A53-A97D-4C8F-846B-73F68944F8C2}"/>
          </ac:spMkLst>
        </pc:spChg>
        <pc:spChg chg="add mod">
          <ac:chgData name="Peter Laudati" userId="fc1173ac-280e-4cfe-aafb-65006f84bb93" providerId="ADAL" clId="{87D57FBF-B3FD-44C2-ADCC-E07BC65C4C22}" dt="2018-10-03T14:37:17.877" v="914" actId="164"/>
          <ac:spMkLst>
            <pc:docMk/>
            <pc:sldMk cId="125319626" sldId="674"/>
            <ac:spMk id="53" creationId="{91888D4B-D89C-43CD-86E8-897076AFEEF6}"/>
          </ac:spMkLst>
        </pc:spChg>
        <pc:spChg chg="add mod">
          <ac:chgData name="Peter Laudati" userId="fc1173ac-280e-4cfe-aafb-65006f84bb93" providerId="ADAL" clId="{87D57FBF-B3FD-44C2-ADCC-E07BC65C4C22}" dt="2018-10-03T14:37:17.877" v="914" actId="164"/>
          <ac:spMkLst>
            <pc:docMk/>
            <pc:sldMk cId="125319626" sldId="674"/>
            <ac:spMk id="54" creationId="{0508EAEE-ACD1-4EB3-B2AA-0F603661D9CC}"/>
          </ac:spMkLst>
        </pc:spChg>
        <pc:spChg chg="add mod">
          <ac:chgData name="Peter Laudati" userId="fc1173ac-280e-4cfe-aafb-65006f84bb93" providerId="ADAL" clId="{87D57FBF-B3FD-44C2-ADCC-E07BC65C4C22}" dt="2018-10-03T14:37:17.877" v="914" actId="164"/>
          <ac:spMkLst>
            <pc:docMk/>
            <pc:sldMk cId="125319626" sldId="674"/>
            <ac:spMk id="55" creationId="{E2B894D3-B714-467E-87FB-F7274974414D}"/>
          </ac:spMkLst>
        </pc:spChg>
        <pc:spChg chg="add mod">
          <ac:chgData name="Peter Laudati" userId="fc1173ac-280e-4cfe-aafb-65006f84bb93" providerId="ADAL" clId="{87D57FBF-B3FD-44C2-ADCC-E07BC65C4C22}" dt="2018-10-03T14:37:17.877" v="914" actId="164"/>
          <ac:spMkLst>
            <pc:docMk/>
            <pc:sldMk cId="125319626" sldId="674"/>
            <ac:spMk id="56" creationId="{0F94FA96-E307-4FD4-BF6B-5387EF484132}"/>
          </ac:spMkLst>
        </pc:spChg>
        <pc:spChg chg="add mod">
          <ac:chgData name="Peter Laudati" userId="fc1173ac-280e-4cfe-aafb-65006f84bb93" providerId="ADAL" clId="{87D57FBF-B3FD-44C2-ADCC-E07BC65C4C22}" dt="2018-10-03T14:39:40.852" v="935" actId="1076"/>
          <ac:spMkLst>
            <pc:docMk/>
            <pc:sldMk cId="125319626" sldId="674"/>
            <ac:spMk id="57" creationId="{869387FD-BF27-4024-89AE-02A7257883CA}"/>
          </ac:spMkLst>
        </pc:spChg>
        <pc:spChg chg="add del mod">
          <ac:chgData name="Peter Laudati" userId="fc1173ac-280e-4cfe-aafb-65006f84bb93" providerId="ADAL" clId="{87D57FBF-B3FD-44C2-ADCC-E07BC65C4C22}" dt="2018-10-03T14:37:03.407" v="913" actId="478"/>
          <ac:spMkLst>
            <pc:docMk/>
            <pc:sldMk cId="125319626" sldId="674"/>
            <ac:spMk id="58" creationId="{7D5142B4-528B-4B99-B34E-4AD05A313F77}"/>
          </ac:spMkLst>
        </pc:spChg>
        <pc:grpChg chg="add mod">
          <ac:chgData name="Peter Laudati" userId="fc1173ac-280e-4cfe-aafb-65006f84bb93" providerId="ADAL" clId="{87D57FBF-B3FD-44C2-ADCC-E07BC65C4C22}" dt="2018-10-03T14:37:17.877" v="914" actId="164"/>
          <ac:grpSpMkLst>
            <pc:docMk/>
            <pc:sldMk cId="125319626" sldId="674"/>
            <ac:grpSpMk id="25" creationId="{F2E70FBE-C735-4433-9352-1424DCFEDF93}"/>
          </ac:grpSpMkLst>
        </pc:grpChg>
        <pc:picChg chg="del">
          <ac:chgData name="Peter Laudati" userId="fc1173ac-280e-4cfe-aafb-65006f84bb93" providerId="ADAL" clId="{87D57FBF-B3FD-44C2-ADCC-E07BC65C4C22}" dt="2018-10-03T14:30:34.847" v="834" actId="478"/>
          <ac:picMkLst>
            <pc:docMk/>
            <pc:sldMk cId="125319626" sldId="674"/>
            <ac:picMk id="12" creationId="{C459C2AB-3DAB-463A-AD61-EA93FB05B4E3}"/>
          </ac:picMkLst>
        </pc:picChg>
        <pc:picChg chg="add mod">
          <ac:chgData name="Peter Laudati" userId="fc1173ac-280e-4cfe-aafb-65006f84bb93" providerId="ADAL" clId="{87D57FBF-B3FD-44C2-ADCC-E07BC65C4C22}" dt="2018-10-03T14:30:24.429" v="833" actId="1076"/>
          <ac:picMkLst>
            <pc:docMk/>
            <pc:sldMk cId="125319626" sldId="674"/>
            <ac:picMk id="52" creationId="{D2ED4B6E-92A5-4AD9-B3C4-FAEF23BA2E37}"/>
          </ac:picMkLst>
        </pc:picChg>
        <pc:cxnChg chg="add mod">
          <ac:chgData name="Peter Laudati" userId="fc1173ac-280e-4cfe-aafb-65006f84bb93" providerId="ADAL" clId="{87D57FBF-B3FD-44C2-ADCC-E07BC65C4C22}" dt="2018-10-03T14:38:43.183" v="934" actId="692"/>
          <ac:cxnSpMkLst>
            <pc:docMk/>
            <pc:sldMk cId="125319626" sldId="674"/>
            <ac:cxnSpMk id="27" creationId="{47C8B9CF-7D3A-4A7D-943B-0EF59BD7D57A}"/>
          </ac:cxnSpMkLst>
        </pc:cxnChg>
      </pc:sldChg>
      <pc:sldChg chg="addSp delSp modSp modAnim">
        <pc:chgData name="Peter Laudati" userId="fc1173ac-280e-4cfe-aafb-65006f84bb93" providerId="ADAL" clId="{87D57FBF-B3FD-44C2-ADCC-E07BC65C4C22}" dt="2018-10-03T14:53:26.816" v="1039" actId="14100"/>
        <pc:sldMkLst>
          <pc:docMk/>
          <pc:sldMk cId="1026612433" sldId="675"/>
        </pc:sldMkLst>
        <pc:spChg chg="add del mod">
          <ac:chgData name="Peter Laudati" userId="fc1173ac-280e-4cfe-aafb-65006f84bb93" providerId="ADAL" clId="{87D57FBF-B3FD-44C2-ADCC-E07BC65C4C22}" dt="2018-10-03T14:44:17.771" v="944" actId="11529"/>
          <ac:spMkLst>
            <pc:docMk/>
            <pc:sldMk cId="1026612433" sldId="675"/>
            <ac:spMk id="5" creationId="{DF3D458B-5EF2-42C9-912D-2E35FD75E88A}"/>
          </ac:spMkLst>
        </pc:spChg>
        <pc:spChg chg="add mod ord">
          <ac:chgData name="Peter Laudati" userId="fc1173ac-280e-4cfe-aafb-65006f84bb93" providerId="ADAL" clId="{87D57FBF-B3FD-44C2-ADCC-E07BC65C4C22}" dt="2018-10-03T14:53:15.158" v="1037" actId="1076"/>
          <ac:spMkLst>
            <pc:docMk/>
            <pc:sldMk cId="1026612433" sldId="675"/>
            <ac:spMk id="6" creationId="{7E440CDE-B32E-498A-B06A-99B8EC1667E1}"/>
          </ac:spMkLst>
        </pc:spChg>
        <pc:spChg chg="add mod">
          <ac:chgData name="Peter Laudati" userId="fc1173ac-280e-4cfe-aafb-65006f84bb93" providerId="ADAL" clId="{87D57FBF-B3FD-44C2-ADCC-E07BC65C4C22}" dt="2018-10-03T14:51:53.505" v="1029" actId="1035"/>
          <ac:spMkLst>
            <pc:docMk/>
            <pc:sldMk cId="1026612433" sldId="675"/>
            <ac:spMk id="39" creationId="{35FA6AB3-201D-4859-A3E4-C278DC02CFCA}"/>
          </ac:spMkLst>
        </pc:spChg>
        <pc:picChg chg="add del mod modCrop">
          <ac:chgData name="Peter Laudati" userId="fc1173ac-280e-4cfe-aafb-65006f84bb93" providerId="ADAL" clId="{87D57FBF-B3FD-44C2-ADCC-E07BC65C4C22}" dt="2018-10-03T14:44:20.739" v="945" actId="478"/>
          <ac:picMkLst>
            <pc:docMk/>
            <pc:sldMk cId="1026612433" sldId="675"/>
            <ac:picMk id="4" creationId="{331AFD3A-06C2-47CF-9723-E90EB18C6625}"/>
          </ac:picMkLst>
        </pc:picChg>
        <pc:picChg chg="add mod modCrop">
          <ac:chgData name="Peter Laudati" userId="fc1173ac-280e-4cfe-aafb-65006f84bb93" providerId="ADAL" clId="{87D57FBF-B3FD-44C2-ADCC-E07BC65C4C22}" dt="2018-10-03T14:53:26.816" v="1039" actId="14100"/>
          <ac:picMkLst>
            <pc:docMk/>
            <pc:sldMk cId="1026612433" sldId="675"/>
            <ac:picMk id="8" creationId="{16BAF6CC-6858-4854-8A41-1A93DA84331B}"/>
          </ac:picMkLst>
        </pc:picChg>
        <pc:picChg chg="add mod">
          <ac:chgData name="Peter Laudati" userId="fc1173ac-280e-4cfe-aafb-65006f84bb93" providerId="ADAL" clId="{87D57FBF-B3FD-44C2-ADCC-E07BC65C4C22}" dt="2018-10-03T14:44:30.212" v="947" actId="1076"/>
          <ac:picMkLst>
            <pc:docMk/>
            <pc:sldMk cId="1026612433" sldId="675"/>
            <ac:picMk id="32" creationId="{9BACC7E6-A548-4E52-832A-4B94E581F0AB}"/>
          </ac:picMkLst>
        </pc:picChg>
      </pc:sldChg>
      <pc:sldChg chg="modSp modAnim">
        <pc:chgData name="Peter Laudati" userId="fc1173ac-280e-4cfe-aafb-65006f84bb93" providerId="ADAL" clId="{87D57FBF-B3FD-44C2-ADCC-E07BC65C4C22}" dt="2018-10-03T15:12:31.148" v="1746" actId="12"/>
        <pc:sldMkLst>
          <pc:docMk/>
          <pc:sldMk cId="3638620002" sldId="676"/>
        </pc:sldMkLst>
        <pc:spChg chg="mod">
          <ac:chgData name="Peter Laudati" userId="fc1173ac-280e-4cfe-aafb-65006f84bb93" providerId="ADAL" clId="{87D57FBF-B3FD-44C2-ADCC-E07BC65C4C22}" dt="2018-10-03T15:12:31.148" v="1746" actId="12"/>
          <ac:spMkLst>
            <pc:docMk/>
            <pc:sldMk cId="3638620002" sldId="676"/>
            <ac:spMk id="2" creationId="{F5F9A0B9-16EA-674C-9F51-93BF10956EE7}"/>
          </ac:spMkLst>
        </pc:spChg>
        <pc:spChg chg="mod">
          <ac:chgData name="Peter Laudati" userId="fc1173ac-280e-4cfe-aafb-65006f84bb93" providerId="ADAL" clId="{87D57FBF-B3FD-44C2-ADCC-E07BC65C4C22}" dt="2018-10-03T15:10:13.396" v="1736" actId="1076"/>
          <ac:spMkLst>
            <pc:docMk/>
            <pc:sldMk cId="3638620002" sldId="676"/>
            <ac:spMk id="5" creationId="{0DADFA8C-24AF-3540-80D8-FFEAB44EB08A}"/>
          </ac:spMkLst>
        </pc:spChg>
      </pc:sldChg>
      <pc:sldMasterChg chg="delSldLayout">
        <pc:chgData name="Peter Laudati" userId="fc1173ac-280e-4cfe-aafb-65006f84bb93" providerId="ADAL" clId="{87D57FBF-B3FD-44C2-ADCC-E07BC65C4C22}" dt="2018-10-03T04:16:02.618" v="205" actId="2696"/>
        <pc:sldMasterMkLst>
          <pc:docMk/>
          <pc:sldMasterMk cId="684885295" sldId="2147483730"/>
        </pc:sldMasterMkLst>
      </pc:sldMasterChg>
    </pc:docChg>
  </pc:docChgLst>
  <pc:docChgLst>
    <pc:chgData name="Gino Filicetti" userId="42c58076-3b3e-44cb-9b4c-b1f6029317d1" providerId="ADAL" clId="{74C035A3-B334-0141-B86E-F89F710B27D6}"/>
    <pc:docChg chg="undo addSld delSld modSld sldOrd">
      <pc:chgData name="Gino Filicetti" userId="42c58076-3b3e-44cb-9b4c-b1f6029317d1" providerId="ADAL" clId="{74C035A3-B334-0141-B86E-F89F710B27D6}" dt="2018-10-10T15:49:44.664" v="411" actId="2696"/>
      <pc:docMkLst>
        <pc:docMk/>
      </pc:docMkLst>
      <pc:sldChg chg="modSp ord modTransition">
        <pc:chgData name="Gino Filicetti" userId="42c58076-3b3e-44cb-9b4c-b1f6029317d1" providerId="ADAL" clId="{74C035A3-B334-0141-B86E-F89F710B27D6}" dt="2018-10-10T15:49:35.452" v="410"/>
        <pc:sldMkLst>
          <pc:docMk/>
          <pc:sldMk cId="3670731366" sldId="558"/>
        </pc:sldMkLst>
        <pc:spChg chg="mod">
          <ac:chgData name="Gino Filicetti" userId="42c58076-3b3e-44cb-9b4c-b1f6029317d1" providerId="ADAL" clId="{74C035A3-B334-0141-B86E-F89F710B27D6}" dt="2018-10-10T15:49:26.946" v="409" actId="20577"/>
          <ac:spMkLst>
            <pc:docMk/>
            <pc:sldMk cId="3670731366" sldId="558"/>
            <ac:spMk id="2" creationId="{F5F9A0B9-16EA-674C-9F51-93BF10956EE7}"/>
          </ac:spMkLst>
        </pc:spChg>
        <pc:spChg chg="mod">
          <ac:chgData name="Gino Filicetti" userId="42c58076-3b3e-44cb-9b4c-b1f6029317d1" providerId="ADAL" clId="{74C035A3-B334-0141-B86E-F89F710B27D6}" dt="2018-10-10T15:47:29.230" v="286" actId="20577"/>
          <ac:spMkLst>
            <pc:docMk/>
            <pc:sldMk cId="3670731366" sldId="558"/>
            <ac:spMk id="5" creationId="{0DADFA8C-24AF-3540-80D8-FFEAB44EB08A}"/>
          </ac:spMkLst>
        </pc:spChg>
      </pc:sldChg>
      <pc:sldChg chg="del">
        <pc:chgData name="Gino Filicetti" userId="42c58076-3b3e-44cb-9b4c-b1f6029317d1" providerId="ADAL" clId="{74C035A3-B334-0141-B86E-F89F710B27D6}" dt="2018-10-10T15:49:44.664" v="411" actId="2696"/>
        <pc:sldMkLst>
          <pc:docMk/>
          <pc:sldMk cId="2942330951" sldId="559"/>
        </pc:sldMkLst>
      </pc:sldChg>
      <pc:sldChg chg="modSp modTransition">
        <pc:chgData name="Gino Filicetti" userId="42c58076-3b3e-44cb-9b4c-b1f6029317d1" providerId="ADAL" clId="{74C035A3-B334-0141-B86E-F89F710B27D6}" dt="2018-10-10T15:49:35.452" v="410"/>
        <pc:sldMkLst>
          <pc:docMk/>
          <pc:sldMk cId="2115289101" sldId="575"/>
        </pc:sldMkLst>
        <pc:spChg chg="mod">
          <ac:chgData name="Gino Filicetti" userId="42c58076-3b3e-44cb-9b4c-b1f6029317d1" providerId="ADAL" clId="{74C035A3-B334-0141-B86E-F89F710B27D6}" dt="2018-10-10T15:46:31.409" v="264" actId="20577"/>
          <ac:spMkLst>
            <pc:docMk/>
            <pc:sldMk cId="2115289101" sldId="575"/>
            <ac:spMk id="2" creationId="{E03EFE58-7D08-7E4D-AB1D-448C8CE89F7C}"/>
          </ac:spMkLst>
        </pc:spChg>
      </pc:sldChg>
      <pc:sldChg chg="modSp modTransition">
        <pc:chgData name="Gino Filicetti" userId="42c58076-3b3e-44cb-9b4c-b1f6029317d1" providerId="ADAL" clId="{74C035A3-B334-0141-B86E-F89F710B27D6}" dt="2018-10-10T15:49:35.452" v="410"/>
        <pc:sldMkLst>
          <pc:docMk/>
          <pc:sldMk cId="306799738" sldId="576"/>
        </pc:sldMkLst>
        <pc:spChg chg="mod">
          <ac:chgData name="Gino Filicetti" userId="42c58076-3b3e-44cb-9b4c-b1f6029317d1" providerId="ADAL" clId="{74C035A3-B334-0141-B86E-F89F710B27D6}" dt="2018-10-10T15:45:23.531" v="252" actId="14100"/>
          <ac:spMkLst>
            <pc:docMk/>
            <pc:sldMk cId="306799738" sldId="576"/>
            <ac:spMk id="2" creationId="{C5B05B39-D3AB-4E98-A14E-DE01F75D1C01}"/>
          </ac:spMkLst>
        </pc:spChg>
        <pc:spChg chg="mod">
          <ac:chgData name="Gino Filicetti" userId="42c58076-3b3e-44cb-9b4c-b1f6029317d1" providerId="ADAL" clId="{74C035A3-B334-0141-B86E-F89F710B27D6}" dt="2018-10-10T15:41:53.386" v="12" actId="14100"/>
          <ac:spMkLst>
            <pc:docMk/>
            <pc:sldMk cId="306799738" sldId="576"/>
            <ac:spMk id="3" creationId="{3AA01939-5AF8-496B-8A94-55FB6E381F5D}"/>
          </ac:spMkLst>
        </pc:spChg>
      </pc:sldChg>
      <pc:sldChg chg="modSp add modTransition">
        <pc:chgData name="Gino Filicetti" userId="42c58076-3b3e-44cb-9b4c-b1f6029317d1" providerId="ADAL" clId="{74C035A3-B334-0141-B86E-F89F710B27D6}" dt="2018-10-10T15:49:35.452" v="410"/>
        <pc:sldMkLst>
          <pc:docMk/>
          <pc:sldMk cId="3451162890" sldId="677"/>
        </pc:sldMkLst>
        <pc:spChg chg="mod">
          <ac:chgData name="Gino Filicetti" userId="42c58076-3b3e-44cb-9b4c-b1f6029317d1" providerId="ADAL" clId="{74C035A3-B334-0141-B86E-F89F710B27D6}" dt="2018-10-10T15:45:10.796" v="251" actId="1076"/>
          <ac:spMkLst>
            <pc:docMk/>
            <pc:sldMk cId="3451162890" sldId="677"/>
            <ac:spMk id="2" creationId="{C5B05B39-D3AB-4E98-A14E-DE01F75D1C01}"/>
          </ac:spMkLst>
        </pc:spChg>
        <pc:spChg chg="mod">
          <ac:chgData name="Gino Filicetti" userId="42c58076-3b3e-44cb-9b4c-b1f6029317d1" providerId="ADAL" clId="{74C035A3-B334-0141-B86E-F89F710B27D6}" dt="2018-10-10T15:43:16.913" v="63" actId="20577"/>
          <ac:spMkLst>
            <pc:docMk/>
            <pc:sldMk cId="3451162890" sldId="677"/>
            <ac:spMk id="3" creationId="{3AA01939-5AF8-496B-8A94-55FB6E381F5D}"/>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actId="692"/>
        <pc:sldMkLst>
          <pc:docMk/>
          <pc:sldMk cId="4254351638" sldId="438"/>
        </pc:sldMkLst>
      </pc:sldChg>
      <pc:sldChg chg="modTransition">
        <pc:chgData name="Gino Filicetti" userId="42c58076-3b3e-44cb-9b4c-b1f6029317d1" providerId="ADAL" clId="{020D3BD4-528C-0245-8968-9D933AC053F0}" dt="2018-09-13T22:25:43.117" v="2597" actId="692"/>
        <pc:sldMkLst>
          <pc:docMk/>
          <pc:sldMk cId="3938503310" sldId="439"/>
        </pc:sldMkLst>
      </pc:sldChg>
      <pc:sldChg chg="modTransition">
        <pc:chgData name="Gino Filicetti" userId="42c58076-3b3e-44cb-9b4c-b1f6029317d1" providerId="ADAL" clId="{020D3BD4-528C-0245-8968-9D933AC053F0}" dt="2018-09-13T22:25:43.117" v="2597" actId="692"/>
        <pc:sldMkLst>
          <pc:docMk/>
          <pc:sldMk cId="581401480" sldId="467"/>
        </pc:sldMkLst>
      </pc:sldChg>
      <pc:sldChg chg="modTransition">
        <pc:chgData name="Gino Filicetti" userId="42c58076-3b3e-44cb-9b4c-b1f6029317d1" providerId="ADAL" clId="{020D3BD4-528C-0245-8968-9D933AC053F0}" dt="2018-09-13T22:25:43.117" v="2597" actId="692"/>
        <pc:sldMkLst>
          <pc:docMk/>
          <pc:sldMk cId="303014580" sldId="468"/>
        </pc:sldMkLst>
      </pc:sldChg>
      <pc:sldChg chg="modTransition">
        <pc:chgData name="Gino Filicetti" userId="42c58076-3b3e-44cb-9b4c-b1f6029317d1" providerId="ADAL" clId="{020D3BD4-528C-0245-8968-9D933AC053F0}" dt="2018-09-13T22:25:43.117" v="2597" actId="692"/>
        <pc:sldMkLst>
          <pc:docMk/>
          <pc:sldMk cId="1650536884" sldId="469"/>
        </pc:sldMkLst>
      </pc:sldChg>
      <pc:sldChg chg="addSp modSp add modAnim">
        <pc:chgData name="Gino Filicetti" userId="42c58076-3b3e-44cb-9b4c-b1f6029317d1" providerId="ADAL" clId="{020D3BD4-528C-0245-8968-9D933AC053F0}" dt="2018-08-31T12:24:59.688" v="320" actId="692"/>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actId="692"/>
        <pc:sldMkLst>
          <pc:docMk/>
          <pc:sldMk cId="192415403" sldId="485"/>
        </pc:sldMkLst>
      </pc:sldChg>
      <pc:sldChg chg="add">
        <pc:chgData name="Gino Filicetti" userId="42c58076-3b3e-44cb-9b4c-b1f6029317d1" providerId="ADAL" clId="{020D3BD4-528C-0245-8968-9D933AC053F0}" dt="2018-08-31T12:16:20.792" v="278" actId="692"/>
        <pc:sldMkLst>
          <pc:docMk/>
          <pc:sldMk cId="171341469" sldId="486"/>
        </pc:sldMkLst>
      </pc:sldChg>
      <pc:sldChg chg="add">
        <pc:chgData name="Gino Filicetti" userId="42c58076-3b3e-44cb-9b4c-b1f6029317d1" providerId="ADAL" clId="{020D3BD4-528C-0245-8968-9D933AC053F0}" dt="2018-08-31T12:16:20.792" v="278" actId="692"/>
        <pc:sldMkLst>
          <pc:docMk/>
          <pc:sldMk cId="3215705712" sldId="487"/>
        </pc:sldMkLst>
      </pc:sldChg>
      <pc:sldChg chg="add">
        <pc:chgData name="Gino Filicetti" userId="42c58076-3b3e-44cb-9b4c-b1f6029317d1" providerId="ADAL" clId="{020D3BD4-528C-0245-8968-9D933AC053F0}" dt="2018-08-31T12:16:20.792" v="278" actId="692"/>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tId="20577"/>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modTransition">
        <pc:chgData name="Gino Filicetti" userId="42c58076-3b3e-44cb-9b4c-b1f6029317d1" providerId="ADAL" clId="{020D3BD4-528C-0245-8968-9D933AC053F0}" dt="2018-09-13T22:25:43.117" v="2597" actId="692"/>
        <pc:sldMkLst>
          <pc:docMk/>
          <pc:sldMk cId="2115289101" sldId="575"/>
        </pc:sldMkLst>
      </pc:sldChg>
      <pc:sldChg chg="modTransition">
        <pc:chgData name="Gino Filicetti" userId="42c58076-3b3e-44cb-9b4c-b1f6029317d1" providerId="ADAL" clId="{020D3BD4-528C-0245-8968-9D933AC053F0}" dt="2018-09-13T22:25:43.117" v="2597" actId="692"/>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tId="20577"/>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tId="167"/>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FA6E382-0851-479A-8A67-03CEE8A51F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A4D115C-3235-4F00-A1D2-01DA835C1C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820EB-AD60-44FA-B17F-1F0352CCCE42}" type="datetimeFigureOut">
              <a:rPr lang="en-US" smtClean="0"/>
              <a:t>1/18/2019</a:t>
            </a:fld>
            <a:endParaRPr lang="en-US"/>
          </a:p>
        </p:txBody>
      </p:sp>
      <p:sp>
        <p:nvSpPr>
          <p:cNvPr id="4" name="Footer Placeholder 3">
            <a:extLst>
              <a:ext uri="{FF2B5EF4-FFF2-40B4-BE49-F238E27FC236}">
                <a16:creationId xmlns:a16="http://schemas.microsoft.com/office/drawing/2014/main" id="{BBB7550B-F7A3-47C3-8292-C5E764AC9E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6F5AF2-0435-4633-B545-5170164BA3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328B1A-64C9-403C-B6F5-5B62095E1E04}" type="slidenum">
              <a:rPr lang="en-US" smtClean="0"/>
              <a:t>‹#›</a:t>
            </a:fld>
            <a:endParaRPr lang="en-US"/>
          </a:p>
        </p:txBody>
      </p:sp>
    </p:spTree>
    <p:extLst>
      <p:ext uri="{BB962C8B-B14F-4D97-AF65-F5344CB8AC3E}">
        <p14:creationId xmlns:p14="http://schemas.microsoft.com/office/powerpoint/2010/main" val="1179253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1/18/2019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71.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 12:25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18</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20</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look inside the VM nodes in a Kubernetes clusters, we’ll see a whole set of services that are running on each.</a:t>
            </a:r>
          </a:p>
          <a:p>
            <a:r>
              <a:rPr lang="en-US"/>
              <a:t>These are containers themselves!</a:t>
            </a:r>
          </a:p>
          <a:p>
            <a:endParaRPr lang="en-US"/>
          </a:p>
          <a:p>
            <a:r>
              <a:rPr lang="en-US"/>
              <a:t>These services are how Kubernetes handles management of the nodes and things that run on them.</a:t>
            </a:r>
          </a:p>
          <a:p>
            <a:r>
              <a:rPr lang="en-US"/>
              <a:t>I’m going explain these now briefly…</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pods running across multiple nodes </a:t>
            </a:r>
            <a:r>
              <a:rPr lang="en-US"/>
              <a:t>on </a:t>
            </a:r>
            <a:r>
              <a:rPr lang="en-US" dirty="0"/>
              <a:t>our cluster…</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image name</a:t>
            </a:r>
          </a:p>
        </p:txBody>
      </p:sp>
      <p:sp>
        <p:nvSpPr>
          <p:cNvPr id="4" name="Slide Number Placeholder 3"/>
          <p:cNvSpPr>
            <a:spLocks noGrp="1"/>
          </p:cNvSpPr>
          <p:nvPr>
            <p:ph type="sldNum" sz="quarter" idx="5"/>
          </p:nvPr>
        </p:nvSpPr>
        <p:spPr/>
        <p:txBody>
          <a:bodyPr/>
          <a:lstStyle/>
          <a:p>
            <a:fld id="{1350404E-245B-4AEC-843D-8091A336220D}" type="slidenum">
              <a:rPr lang="en-US" smtClean="0"/>
              <a:t>27</a:t>
            </a:fld>
            <a:endParaRPr lang="en-US"/>
          </a:p>
        </p:txBody>
      </p:sp>
    </p:spTree>
    <p:extLst>
      <p:ext uri="{BB962C8B-B14F-4D97-AF65-F5344CB8AC3E}">
        <p14:creationId xmlns:p14="http://schemas.microsoft.com/office/powerpoint/2010/main" val="2560641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replicas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691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a:t>
            </a:r>
            <a:r>
              <a:rPr lang="en-US"/>
              <a:t>that </a:t>
            </a:r>
            <a:r>
              <a:rPr lang="en-US" dirty="0"/>
              <a:t>deployment might look like when it’s deployed </a:t>
            </a:r>
            <a:r>
              <a:rPr lang="en-US"/>
              <a:t>to </a:t>
            </a:r>
            <a:r>
              <a:rPr lang="en-US" dirty="0"/>
              <a:t>our cluster</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844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925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a service might be represented in our cluster</a:t>
            </a:r>
            <a:r>
              <a:rPr lang="en-US"/>
              <a:t>.  </a:t>
            </a:r>
          </a:p>
          <a:p>
            <a:r>
              <a:rPr lang="en-US" dirty="0"/>
              <a:t>It’s abstract grouping of </a:t>
            </a:r>
            <a:r>
              <a:rPr lang="en-US"/>
              <a:t>the </a:t>
            </a:r>
            <a:r>
              <a:rPr lang="en-US" dirty="0"/>
              <a:t>pods running ratings-web </a:t>
            </a:r>
            <a:r>
              <a:rPr lang="en-US"/>
              <a:t>with </a:t>
            </a:r>
            <a:r>
              <a:rPr lang="en-US" dirty="0"/>
              <a:t>its own endpoint which can be used </a:t>
            </a:r>
            <a:r>
              <a:rPr lang="en-US"/>
              <a:t>to </a:t>
            </a:r>
            <a:r>
              <a:rPr lang="en-US" dirty="0"/>
              <a:t>load balance across </a:t>
            </a:r>
            <a:r>
              <a:rPr lang="en-US"/>
              <a:t>the </a:t>
            </a:r>
            <a:r>
              <a:rPr lang="en-US" dirty="0"/>
              <a:t>pods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4274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3103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an example </a:t>
            </a:r>
            <a:r>
              <a:rPr lang="en-US"/>
              <a:t>of </a:t>
            </a:r>
            <a:r>
              <a:rPr lang="en-US" dirty="0"/>
              <a:t>other pods </a:t>
            </a:r>
            <a:r>
              <a:rPr lang="en-US"/>
              <a:t>just </a:t>
            </a:r>
            <a:r>
              <a:rPr lang="en-US" dirty="0"/>
              <a:t>running outside of </a:t>
            </a:r>
            <a:r>
              <a:rPr lang="en-US"/>
              <a:t>the </a:t>
            </a:r>
            <a:r>
              <a:rPr lang="en-US" dirty="0"/>
              <a:t>service</a:t>
            </a:r>
            <a:endParaRPr lang="en-US"/>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878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539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675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2837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53</a:t>
            </a:fld>
            <a:endParaRPr lang="en-US"/>
          </a:p>
        </p:txBody>
      </p:sp>
    </p:spTree>
    <p:extLst>
      <p:ext uri="{BB962C8B-B14F-4D97-AF65-F5344CB8AC3E}">
        <p14:creationId xmlns:p14="http://schemas.microsoft.com/office/powerpoint/2010/main" val="3169231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19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359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ClusterIP service is the default Kubernetes service. It gives you a service inside your cluster that other apps inside your cluster can access. There is no external </a:t>
            </a:r>
            <a:r>
              <a:rPr lang="en-US" sz="1200" b="0" i="0" u="none" strike="noStrike" kern="1200" err="1">
                <a:solidFill>
                  <a:schemeClr val="tx1"/>
                </a:solidFill>
                <a:effectLst/>
                <a:latin typeface="+mn-lt"/>
                <a:ea typeface="+mn-ea"/>
                <a:cs typeface="+mn-cs"/>
              </a:rPr>
              <a:t>acces</a:t>
            </a:r>
            <a:endParaRPr lang="en-US" sz="1200" b="0" i="0" u="none" strike="noStrike" kern="1200">
              <a:solidFill>
                <a:schemeClr val="tx1"/>
              </a:solidFill>
              <a:effectLst/>
              <a:latin typeface="+mn-lt"/>
              <a:ea typeface="+mn-ea"/>
              <a:cs typeface="+mn-cs"/>
            </a:endParaRP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Grouping pods into subset of services, </a:t>
            </a:r>
            <a:r>
              <a:rPr lang="en-US" sz="1200" b="0" i="0" u="none" strike="noStrike" kern="1200" err="1">
                <a:solidFill>
                  <a:schemeClr val="tx1"/>
                </a:solidFill>
                <a:effectLst/>
                <a:latin typeface="+mn-lt"/>
                <a:ea typeface="+mn-ea"/>
                <a:cs typeface="+mn-cs"/>
              </a:rPr>
              <a:t>e.g</a:t>
            </a:r>
            <a:r>
              <a:rPr lang="en-US" sz="1200" b="0" i="0" u="none" strike="noStrike" kern="120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Allowing internal traffic, displaying internal dashboards, etc.</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21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LoadBalancer service is the standard way to expose a service to the internet. On AKS, uses the Azure Load Balancer that will give you a single IP address that will forward all traffic to your service.</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err="1">
                <a:solidFill>
                  <a:schemeClr val="tx1"/>
                </a:solidFill>
                <a:effectLst/>
                <a:latin typeface="+mn-lt"/>
                <a:ea typeface="+mn-ea"/>
                <a:cs typeface="+mn-cs"/>
              </a:rPr>
              <a:t>Websockets</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gRPC</a:t>
            </a:r>
            <a:r>
              <a:rPr lang="en-US" sz="1200" b="0" i="0" u="none" strike="noStrike" kern="1200">
                <a:solidFill>
                  <a:schemeClr val="tx1"/>
                </a:solidFill>
                <a:effectLst/>
                <a:latin typeface="+mn-lt"/>
                <a:ea typeface="+mn-ea"/>
                <a:cs typeface="+mn-cs"/>
              </a:rPr>
              <a:t>, or whatever.</a:t>
            </a:r>
          </a:p>
          <a:p>
            <a:r>
              <a:rPr lang="en-US" sz="1200" b="0" i="0" u="none" strike="noStrike" kern="1200">
                <a:solidFill>
                  <a:schemeClr val="tx1"/>
                </a:solidFill>
                <a:effectLst/>
                <a:latin typeface="+mn-lt"/>
                <a:ea typeface="+mn-ea"/>
                <a:cs typeface="+mn-cs"/>
              </a:rPr>
              <a:t>The big downside is that each service you expose with a LoadBalancer will get its own IP address, and you have to pay for a LoadBalancer per exposed service, which can get expensive!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err="1">
                <a:solidFill>
                  <a:schemeClr val="tx1"/>
                </a:solidFill>
                <a:effectLst/>
                <a:latin typeface="+mn-lt"/>
                <a:ea typeface="+mn-ea"/>
                <a:cs typeface="+mn-cs"/>
              </a:rPr>
              <a:t>entrypoint</a:t>
            </a:r>
            <a:r>
              <a:rPr lang="en-US" sz="1200" b="0" i="0" u="none" strike="noStrike" kern="1200">
                <a:solidFill>
                  <a:schemeClr val="tx1"/>
                </a:solidFill>
                <a:effectLst/>
                <a:latin typeface="+mn-lt"/>
                <a:ea typeface="+mn-ea"/>
                <a:cs typeface="+mn-cs"/>
              </a:rPr>
              <a:t> into your cluster.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a:solidFill>
                  <a:schemeClr val="tx1"/>
                </a:solidFill>
                <a:effectLst/>
                <a:latin typeface="+mn-lt"/>
                <a:ea typeface="+mn-ea"/>
                <a:cs typeface="+mn-cs"/>
                <a:hlinkClick r:id="rId3"/>
              </a:rPr>
              <a:t>Google Cloud Load Balancer</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a:rPr>
              <a:t>Nginx</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a:rPr>
              <a:t>Contour</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hlinkClick r:id="rId6"/>
              </a:rPr>
              <a:t>Istio</a:t>
            </a:r>
            <a:r>
              <a:rPr lang="en-US" sz="1200" b="0" i="0" u="none" strike="noStrike" kern="1200">
                <a:solidFill>
                  <a:schemeClr val="tx1"/>
                </a:solidFill>
                <a:effectLst/>
                <a:latin typeface="+mn-lt"/>
                <a:ea typeface="+mn-ea"/>
                <a:cs typeface="+mn-cs"/>
              </a:rPr>
              <a:t>, and more.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also plugins for Ingress controllers, like the </a:t>
            </a:r>
            <a:r>
              <a:rPr lang="en-US" sz="1200" b="0" i="0" u="none" strike="noStrike" kern="1200">
                <a:solidFill>
                  <a:schemeClr val="tx1"/>
                </a:solidFill>
                <a:effectLst/>
                <a:latin typeface="+mn-lt"/>
                <a:ea typeface="+mn-ea"/>
                <a:cs typeface="+mn-cs"/>
                <a:hlinkClick r:id="rId7"/>
              </a:rPr>
              <a:t>cert-manager</a:t>
            </a:r>
            <a:r>
              <a:rPr lang="en-US" sz="1200" b="0" i="0" u="none" strike="noStrike" kern="1200">
                <a:solidFill>
                  <a:schemeClr val="tx1"/>
                </a:solidFill>
                <a:effectLst/>
                <a:latin typeface="+mn-lt"/>
                <a:ea typeface="+mn-ea"/>
                <a:cs typeface="+mn-cs"/>
              </a:rPr>
              <a:t>, that can automatically provision SSL certificates for your services.</a:t>
            </a:r>
          </a:p>
          <a:p>
            <a:r>
              <a:rPr lang="en-US" sz="1200" b="0" i="0" u="none" strike="noStrike" kern="120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err="1">
                <a:solidFill>
                  <a:schemeClr val="tx1"/>
                </a:solidFill>
                <a:effectLst/>
                <a:latin typeface="+mn-lt"/>
                <a:ea typeface="+mn-ea"/>
                <a:cs typeface="+mn-cs"/>
              </a:rPr>
              <a:t>etc</a:t>
            </a:r>
            <a:r>
              <a:rPr lang="en-US" sz="1200" b="0" i="0" u="none" strike="noStrike"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a:t>
            </a:r>
            <a:r>
              <a:rPr lang="en-US" sz="900" b="0" i="0" kern="1200" err="1">
                <a:solidFill>
                  <a:schemeClr val="tx1"/>
                </a:solidFill>
                <a:effectLst/>
                <a:latin typeface="Segoe UI Light" pitchFamily="34" charset="0"/>
                <a:ea typeface="+mn-ea"/>
                <a:cs typeface="+mn-cs"/>
              </a:rPr>
              <a:t>github.com</a:t>
            </a:r>
            <a:r>
              <a:rPr lang="en-US" sz="900" b="0" i="0" kern="1200">
                <a:solidFill>
                  <a:schemeClr val="tx1"/>
                </a:solidFill>
                <a:effectLst/>
                <a:latin typeface="Segoe UI Light" pitchFamily="34" charset="0"/>
                <a:ea typeface="+mn-ea"/>
                <a:cs typeface="+mn-cs"/>
              </a:rPr>
              <a:t>/Azure/azure-container-networking/blob/master/docs/</a:t>
            </a:r>
            <a:r>
              <a:rPr lang="en-US" sz="900" b="0" i="0" kern="1200" err="1">
                <a:solidFill>
                  <a:schemeClr val="tx1"/>
                </a:solidFill>
                <a:effectLst/>
                <a:latin typeface="Segoe UI Light" pitchFamily="34" charset="0"/>
                <a:ea typeface="+mn-ea"/>
                <a:cs typeface="+mn-cs"/>
              </a:rPr>
              <a:t>acs.md</a:t>
            </a:r>
            <a:r>
              <a:rPr lang="en-US" sz="900" b="0" i="0" kern="120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836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https://github.com/Azure/azure-container-networking/blob/master/docs/acs.md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1/18/2019 12:25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21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30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10</a:t>
            </a:fld>
            <a:endParaRPr lang="en-US"/>
          </a:p>
        </p:txBody>
      </p:sp>
    </p:spTree>
    <p:extLst>
      <p:ext uri="{BB962C8B-B14F-4D97-AF65-F5344CB8AC3E}">
        <p14:creationId xmlns:p14="http://schemas.microsoft.com/office/powerpoint/2010/main" val="1822031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3603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4201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39055710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73739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18/01/2019</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1519047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1/18/2019</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3685108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entered Text">
    <p:bg>
      <p:bgPr>
        <a:solidFill>
          <a:schemeClr val="bg1">
            <a:lumMod val="6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1/18/2019</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331235107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6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70" r:id="rId1"/>
    <p:sldLayoutId id="2147484318" r:id="rId2"/>
    <p:sldLayoutId id="2147484319" r:id="rId3"/>
    <p:sldLayoutId id="2147484321" r:id="rId4"/>
    <p:sldLayoutId id="2147484322" r:id="rId5"/>
    <p:sldLayoutId id="2147484323" r:id="rId6"/>
    <p:sldLayoutId id="2147484324" r:id="rId7"/>
    <p:sldLayoutId id="2147484325" r:id="rId8"/>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1.wdp"/><Relationship Id="rId9" Type="http://schemas.openxmlformats.org/officeDocument/2006/relationships/image" Target="../media/image33.png"/></Relationships>
</file>

<file path=ppt/slides/_rels/slide5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0.png"/><Relationship Id="rId7" Type="http://schemas.openxmlformats.org/officeDocument/2006/relationships/diagramColors" Target="../diagrams/colors1.xml"/><Relationship Id="rId12" Type="http://schemas.microsoft.com/office/2007/relationships/hdphoto" Target="../media/hdphoto2.wdp"/><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diagramQuickStyle" Target="../diagrams/quickStyle1.xml"/><Relationship Id="rId11" Type="http://schemas.openxmlformats.org/officeDocument/2006/relationships/image" Target="../media/image32.png"/><Relationship Id="rId5" Type="http://schemas.openxmlformats.org/officeDocument/2006/relationships/diagramLayout" Target="../diagrams/layout1.xml"/><Relationship Id="rId10" Type="http://schemas.microsoft.com/office/2007/relationships/hdphoto" Target="../media/hdphoto1.wdp"/><Relationship Id="rId4" Type="http://schemas.openxmlformats.org/officeDocument/2006/relationships/diagramData" Target="../diagrams/data1.xml"/><Relationship Id="rId9" Type="http://schemas.openxmlformats.org/officeDocument/2006/relationships/image" Target="../media/image29.png"/></Relationships>
</file>

<file path=ppt/slides/_rels/slide56.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diagramColors" Target="../diagrams/colors2.xml"/><Relationship Id="rId12"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diagramQuickStyle" Target="../diagrams/quickStyle2.xml"/><Relationship Id="rId11" Type="http://schemas.openxmlformats.org/officeDocument/2006/relationships/image" Target="../media/image34.png"/><Relationship Id="rId5" Type="http://schemas.openxmlformats.org/officeDocument/2006/relationships/diagramLayout" Target="../diagrams/layout2.xml"/><Relationship Id="rId10" Type="http://schemas.microsoft.com/office/2007/relationships/hdphoto" Target="../media/hdphoto2.wdp"/><Relationship Id="rId4" Type="http://schemas.openxmlformats.org/officeDocument/2006/relationships/diagramData" Target="../diagrams/data2.xml"/><Relationship Id="rId9" Type="http://schemas.openxmlformats.org/officeDocument/2006/relationships/image" Target="../media/image32.png"/></Relationships>
</file>

<file path=ppt/slides/_rels/slide57.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diagramColors" Target="../diagrams/colors3.xml"/><Relationship Id="rId12" Type="http://schemas.openxmlformats.org/officeDocument/2006/relationships/image" Target="../media/image34.png"/><Relationship Id="rId2" Type="http://schemas.openxmlformats.org/officeDocument/2006/relationships/notesSlide" Target="../notesSlides/notesSlide36.xml"/><Relationship Id="rId16"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diagramQuickStyle" Target="../diagrams/quickStyle3.xml"/><Relationship Id="rId11" Type="http://schemas.openxmlformats.org/officeDocument/2006/relationships/image" Target="../media/image37.png"/><Relationship Id="rId5" Type="http://schemas.openxmlformats.org/officeDocument/2006/relationships/diagramLayout" Target="../diagrams/layout3.xml"/><Relationship Id="rId15" Type="http://schemas.openxmlformats.org/officeDocument/2006/relationships/image" Target="../media/image38.png"/><Relationship Id="rId10" Type="http://schemas.microsoft.com/office/2007/relationships/hdphoto" Target="../media/hdphoto2.wdp"/><Relationship Id="rId4" Type="http://schemas.openxmlformats.org/officeDocument/2006/relationships/diagramData" Target="../diagrams/data3.xml"/><Relationship Id="rId9" Type="http://schemas.openxmlformats.org/officeDocument/2006/relationships/image" Target="../media/image32.png"/><Relationship Id="rId1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hyperlink" Target="http://laprofessoressavirisponde.blogspot.it/2013/07/" TargetMode="Externa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55.pn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61.png"/><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pPr algn="ctr"/>
            <a:r>
              <a:rPr lang="en-US"/>
              <a:t>Introducing Containers &amp; Kubernetes</a:t>
            </a:r>
            <a:br>
              <a:rPr lang="en-US"/>
            </a:br>
            <a:r>
              <a:rPr lang="en-US"/>
              <a:t>	</a:t>
            </a:r>
            <a:r>
              <a:rPr lang="en-US" sz="4800">
                <a:solidFill>
                  <a:schemeClr val="accent4"/>
                </a:solidFill>
              </a:rPr>
              <a:t>What’s all the hype?!</a:t>
            </a:r>
            <a:endParaRPr lang="en-US">
              <a:solidFill>
                <a:schemeClr val="accent4"/>
              </a:solidFill>
            </a:endParaRPr>
          </a:p>
        </p:txBody>
      </p:sp>
    </p:spTree>
    <p:extLst>
      <p:ext uri="{BB962C8B-B14F-4D97-AF65-F5344CB8AC3E}">
        <p14:creationId xmlns:p14="http://schemas.microsoft.com/office/powerpoint/2010/main" val="12082038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26073" y="466578"/>
            <a:ext cx="11139854" cy="930447"/>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Pct val="80000"/>
              <a:tabLst/>
              <a:defRPr/>
            </a:pPr>
            <a:r>
              <a:rPr kumimoji="0" lang="en-US" sz="5400" b="0" i="0" u="none" strike="noStrike" kern="1200" cap="none" spc="0" normalizeH="0" baseline="0" noProof="0">
                <a:ln>
                  <a:noFill/>
                </a:ln>
                <a:solidFill>
                  <a:srgbClr val="FFFFFF"/>
                </a:solidFill>
                <a:effectLst/>
                <a:uLnTx/>
                <a:uFillTx/>
                <a:latin typeface="+mj-lt"/>
                <a:ea typeface="+mj-ea"/>
                <a:cs typeface="+mj-cs"/>
              </a:rPr>
              <a:t>Docker Lab</a:t>
            </a:r>
          </a:p>
        </p:txBody>
      </p:sp>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8904" y="2509911"/>
            <a:ext cx="4759092" cy="3997637"/>
          </a:xfrm>
          <a:prstGeom prst="rect">
            <a:avLst/>
          </a:prstGeom>
        </p:spPr>
      </p:pic>
    </p:spTree>
    <p:extLst>
      <p:ext uri="{BB962C8B-B14F-4D97-AF65-F5344CB8AC3E}">
        <p14:creationId xmlns:p14="http://schemas.microsoft.com/office/powerpoint/2010/main" val="2326346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F99FD56-131A-4E09-8DA8-E39C4069B32A}"/>
              </a:ext>
            </a:extLst>
          </p:cNvPr>
          <p:cNvSpPr>
            <a:spLocks noGrp="1"/>
          </p:cNvSpPr>
          <p:nvPr>
            <p:ph type="body" sz="quarter" idx="13"/>
          </p:nvPr>
        </p:nvSpPr>
        <p:spPr/>
        <p:txBody>
          <a:bodyPr/>
          <a:lstStyle/>
          <a:p>
            <a:pPr marL="0" lvl="0" indent="0" defTabSz="914400">
              <a:buClrTx/>
              <a:buSzPct val="80000"/>
              <a:defRPr/>
            </a:pPr>
            <a:r>
              <a:rPr lang="en-US" sz="6000" kern="0" dirty="0">
                <a:gradFill>
                  <a:gsLst>
                    <a:gs pos="0">
                      <a:srgbClr val="292929">
                        <a:lumMod val="90000"/>
                        <a:lumOff val="10000"/>
                      </a:srgbClr>
                    </a:gs>
                    <a:gs pos="86000">
                      <a:srgbClr val="292929">
                        <a:lumMod val="90000"/>
                        <a:lumOff val="10000"/>
                      </a:srgbClr>
                    </a:gs>
                  </a:gsLst>
                  <a:lin ang="5400000" scaled="0"/>
                </a:gradFill>
              </a:rPr>
              <a:t>Ok, I’ve got containers.</a:t>
            </a:r>
          </a:p>
          <a:p>
            <a:pPr marL="0" lvl="0" indent="0" defTabSz="914400">
              <a:buClrTx/>
              <a:buSzPct val="80000"/>
              <a:defRPr/>
            </a:pPr>
            <a:r>
              <a:rPr lang="en-US" sz="6000" kern="0" dirty="0">
                <a:gradFill>
                  <a:gsLst>
                    <a:gs pos="0">
                      <a:srgbClr val="292929">
                        <a:lumMod val="90000"/>
                        <a:lumOff val="10000"/>
                      </a:srgbClr>
                    </a:gs>
                    <a:gs pos="86000">
                      <a:srgbClr val="292929">
                        <a:lumMod val="90000"/>
                        <a:lumOff val="10000"/>
                      </a:srgbClr>
                    </a:gs>
                  </a:gsLst>
                  <a:lin ang="5400000" scaled="0"/>
                </a:gradFill>
              </a:rPr>
              <a:t>And a registry. </a:t>
            </a:r>
          </a:p>
          <a:p>
            <a:pPr marL="0" lvl="0" indent="0" defTabSz="914400">
              <a:buClrTx/>
              <a:buSzPct val="80000"/>
              <a:defRPr/>
            </a:pPr>
            <a:r>
              <a:rPr lang="en-US" sz="6000" kern="0" dirty="0">
                <a:gradFill>
                  <a:gsLst>
                    <a:gs pos="0">
                      <a:srgbClr val="292929">
                        <a:lumMod val="90000"/>
                        <a:lumOff val="10000"/>
                      </a:srgbClr>
                    </a:gs>
                    <a:gs pos="86000">
                      <a:srgbClr val="292929">
                        <a:lumMod val="90000"/>
                        <a:lumOff val="10000"/>
                      </a:srgbClr>
                    </a:gs>
                  </a:gsLst>
                  <a:lin ang="5400000" scaled="0"/>
                </a:gradFill>
              </a:rPr>
              <a:t>Now what?</a:t>
            </a:r>
            <a:endParaRPr lang="en-US" dirty="0"/>
          </a:p>
        </p:txBody>
      </p:sp>
    </p:spTree>
    <p:extLst>
      <p:ext uri="{BB962C8B-B14F-4D97-AF65-F5344CB8AC3E}">
        <p14:creationId xmlns:p14="http://schemas.microsoft.com/office/powerpoint/2010/main" val="10019523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CHAOS!!!</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711749"/>
          </a:xfrm>
        </p:spPr>
        <p:txBody>
          <a:bodyPr/>
          <a:lstStyle/>
          <a:p>
            <a:r>
              <a:rPr lang="en-US" sz="3200" b="1"/>
              <a:t>Container orchestrators</a:t>
            </a:r>
            <a:r>
              <a:rPr lang="en-US" sz="3200"/>
              <a:t> group hosts together to form a cluster, and fulfill these requirements</a:t>
            </a:r>
            <a:r>
              <a:rPr lang="en-US"/>
              <a:t>:</a:t>
            </a:r>
          </a:p>
          <a:p>
            <a:pPr lvl="1"/>
            <a:r>
              <a:rPr lang="en-US"/>
              <a:t>Are fault tolerant</a:t>
            </a:r>
          </a:p>
          <a:p>
            <a:pPr lvl="1"/>
            <a:r>
              <a:rPr lang="en-US"/>
              <a:t>Can scale on demand</a:t>
            </a:r>
          </a:p>
          <a:p>
            <a:pPr lvl="1"/>
            <a:r>
              <a:rPr lang="en-US"/>
              <a:t>Use resource optimally</a:t>
            </a:r>
          </a:p>
          <a:p>
            <a:pPr lvl="1"/>
            <a:r>
              <a:rPr lang="en-US"/>
              <a:t>Discover other applications automatically</a:t>
            </a:r>
          </a:p>
          <a:p>
            <a:pPr lvl="1"/>
            <a:r>
              <a:rPr lang="en-US"/>
              <a:t>Accessible from the external world</a:t>
            </a:r>
          </a:p>
          <a:p>
            <a:pPr lvl="1"/>
            <a:r>
              <a:rPr lang="en-US"/>
              <a:t>Updates and roll-backs without downtime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0526827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idx="4294967295"/>
          </p:nvPr>
        </p:nvSpPr>
        <p:spPr>
          <a:xfrm>
            <a:off x="0" y="738188"/>
            <a:ext cx="11655425" cy="898525"/>
          </a:xfrm>
        </p:spPr>
        <p:txBody>
          <a:bodyPr/>
          <a:lstStyle/>
          <a:p>
            <a:pPr algn="ctr"/>
            <a:r>
              <a:rPr lang="en-US" sz="4705">
                <a:solidFill>
                  <a:schemeClr val="tx1"/>
                </a:solidFill>
              </a:rPr>
              <a:t>The elements of </a:t>
            </a:r>
            <a:r>
              <a:rPr lang="en-US" sz="4705">
                <a:solidFill>
                  <a:schemeClr val="accent1"/>
                </a:solidFill>
                <a:latin typeface="Segoe UI Semibold" panose="020B0702040204020203" pitchFamily="34" charset="0"/>
                <a:cs typeface="Segoe UI Semibold" panose="020B0702040204020203" pitchFamily="34" charset="0"/>
              </a:rPr>
              <a:t>orchestration</a:t>
            </a:r>
            <a:endParaRPr lang="en-US" sz="4705">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10919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a:t>Kubernetes</a:t>
            </a:r>
            <a:r>
              <a:rPr lang="en-US" sz="2800"/>
              <a:t> comes from the Greek word </a:t>
            </a:r>
            <a:r>
              <a:rPr lang="el-GR" sz="2800" b="1"/>
              <a:t>κυβερνήτης:</a:t>
            </a:r>
            <a:r>
              <a:rPr lang="el-GR" sz="2800"/>
              <a:t>, </a:t>
            </a:r>
            <a:r>
              <a:rPr lang="en-US" sz="2800"/>
              <a:t>which means </a:t>
            </a:r>
            <a:r>
              <a:rPr lang="en-US" sz="2800" i="1"/>
              <a:t>helmsman</a:t>
            </a:r>
            <a:r>
              <a:rPr lang="en-US" sz="2800"/>
              <a:t> or </a:t>
            </a:r>
            <a:r>
              <a:rPr lang="en-US" sz="2800" i="1"/>
              <a:t>ship pilot</a:t>
            </a:r>
            <a:r>
              <a:rPr lang="en-US" sz="2800"/>
              <a:t>, </a:t>
            </a:r>
            <a:r>
              <a:rPr lang="en-US" sz="2800" err="1"/>
              <a:t>ie</a:t>
            </a:r>
            <a:r>
              <a:rPr lang="en-US" sz="2800"/>
              <a:t>: the </a:t>
            </a:r>
            <a:r>
              <a:rPr lang="en-US" sz="2800" err="1"/>
              <a:t>captainer</a:t>
            </a:r>
            <a:r>
              <a:rPr lang="en-US" sz="2800"/>
              <a:t>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a:solidFill>
                  <a:srgbClr val="313131"/>
                </a:solidFill>
                <a:latin typeface="Open Sans"/>
              </a:rPr>
              <a:t>"Kubernetes is an open-source system for automating deployment, scaling, and management of containerized applications."</a:t>
            </a:r>
            <a:endParaRPr lang="en-US" sz="3600"/>
          </a:p>
        </p:txBody>
      </p:sp>
    </p:spTree>
    <p:extLst>
      <p:ext uri="{BB962C8B-B14F-4D97-AF65-F5344CB8AC3E}">
        <p14:creationId xmlns:p14="http://schemas.microsoft.com/office/powerpoint/2010/main" val="6389683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AD7F03A-0384-4CFB-B85A-A350E0B3389A}"/>
              </a:ext>
            </a:extLst>
          </p:cNvPr>
          <p:cNvSpPr>
            <a:spLocks noGrp="1"/>
          </p:cNvSpPr>
          <p:nvPr>
            <p:ph type="body" sz="quarter" idx="10"/>
          </p:nvPr>
        </p:nvSpPr>
        <p:spPr/>
        <p:txBody>
          <a:bodyPr vert="horz" lIns="91440" tIns="45720" rIns="91440" bIns="45720" rtlCol="0">
            <a:normAutofit/>
          </a:bodyPr>
          <a:lstStyle/>
          <a:p>
            <a:pPr marL="0" indent="0" algn="ctr" defTabSz="914400">
              <a:spcBef>
                <a:spcPts val="1000"/>
              </a:spcBef>
              <a:buNone/>
            </a:pPr>
            <a:r>
              <a:rPr lang="en-US" sz="2000" kern="1200">
                <a:solidFill>
                  <a:srgbClr val="3B93FF"/>
                </a:solidFill>
                <a:latin typeface="+mn-lt"/>
                <a:ea typeface="+mn-ea"/>
                <a:cs typeface="+mn-cs"/>
              </a:rPr>
              <a:t>https://www.youtube.com/watch?v=4ht22ReBjno</a:t>
            </a:r>
          </a:p>
        </p:txBody>
      </p:sp>
      <p:sp>
        <p:nvSpPr>
          <p:cNvPr id="3" name="Title 2">
            <a:extLst>
              <a:ext uri="{FF2B5EF4-FFF2-40B4-BE49-F238E27FC236}">
                <a16:creationId xmlns:a16="http://schemas.microsoft.com/office/drawing/2014/main" id="{53525E88-D3D5-4814-B62A-6C2E5352A975}"/>
              </a:ext>
            </a:extLst>
          </p:cNvPr>
          <p:cNvSpPr>
            <a:spLocks noGrp="1"/>
          </p:cNvSpPr>
          <p:nvPr>
            <p:ph type="title"/>
          </p:nvPr>
        </p:nvSpPr>
        <p:spPr/>
        <p:txBody>
          <a:bodyPr vert="horz" lIns="91440" tIns="45720" rIns="91440" bIns="45720" rtlCol="0" anchor="b">
            <a:normAutofit/>
          </a:bodyPr>
          <a:lstStyle/>
          <a:p>
            <a:pPr algn="ctr" defTabSz="914400"/>
            <a:r>
              <a:rPr lang="en-US" sz="5400" kern="1200">
                <a:solidFill>
                  <a:srgbClr val="FFFFFF"/>
                </a:solidFill>
                <a:latin typeface="+mj-lt"/>
                <a:ea typeface="+mj-ea"/>
                <a:cs typeface="+mj-cs"/>
              </a:rPr>
              <a:t>A short video</a:t>
            </a:r>
          </a:p>
        </p:txBody>
      </p:sp>
      <p:pic>
        <p:nvPicPr>
          <p:cNvPr id="5" name="Picture 4">
            <a:extLst>
              <a:ext uri="{FF2B5EF4-FFF2-40B4-BE49-F238E27FC236}">
                <a16:creationId xmlns:a16="http://schemas.microsoft.com/office/drawing/2014/main" id="{A622275E-761A-4C18-AC26-4E7A4B4385D6}"/>
              </a:ext>
            </a:extLst>
          </p:cNvPr>
          <p:cNvPicPr>
            <a:picLocks noChangeAspect="1"/>
          </p:cNvPicPr>
          <p:nvPr/>
        </p:nvPicPr>
        <p:blipFill>
          <a:blip r:embed="rId2"/>
          <a:stretch>
            <a:fillRect/>
          </a:stretch>
        </p:blipFill>
        <p:spPr>
          <a:xfrm>
            <a:off x="1769916" y="2509911"/>
            <a:ext cx="8597068" cy="3997637"/>
          </a:xfrm>
          <a:prstGeom prst="rect">
            <a:avLst/>
          </a:prstGeom>
        </p:spPr>
      </p:pic>
    </p:spTree>
    <p:extLst>
      <p:ext uri="{BB962C8B-B14F-4D97-AF65-F5344CB8AC3E}">
        <p14:creationId xmlns:p14="http://schemas.microsoft.com/office/powerpoint/2010/main" val="13062575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a:solidFill>
                  <a:srgbClr val="313131"/>
                </a:solidFill>
                <a:latin typeface="Open Sans"/>
              </a:rPr>
              <a:t>AKS reduces the complexity and operational overhead of managing Kubernetes by offloading much of that responsibility to Azure. </a:t>
            </a:r>
          </a:p>
          <a:p>
            <a:endParaRPr lang="en-US" sz="3600" i="1">
              <a:solidFill>
                <a:srgbClr val="313131"/>
              </a:solidFill>
              <a:latin typeface="Open Sans"/>
            </a:endParaRPr>
          </a:p>
          <a:p>
            <a:r>
              <a:rPr lang="en-US" sz="3600" i="1">
                <a:solidFill>
                  <a:srgbClr val="313131"/>
                </a:solidFill>
                <a:latin typeface="Open Sans"/>
              </a:rPr>
              <a:t>You only pay for the agent nodes within your clusters, not for the master nodes</a:t>
            </a:r>
            <a:endParaRPr lang="en-US" sz="360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4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(Master) as a Service</a:t>
            </a:r>
            <a:endPar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a:xfrm>
            <a:off x="2071686" y="2084173"/>
            <a:ext cx="8422399" cy="1793104"/>
          </a:xfrm>
        </p:spPr>
        <p:txBody>
          <a:bodyPr/>
          <a:lstStyle/>
          <a:p>
            <a:r>
              <a:rPr lang="en-US"/>
              <a:t>Kubernetes Fundamentals</a:t>
            </a:r>
            <a:br>
              <a:rPr lang="en-US"/>
            </a:br>
            <a:r>
              <a:rPr lang="en-US" sz="4000">
                <a:solidFill>
                  <a:schemeClr val="accent4"/>
                </a:solidFill>
                <a:latin typeface="Segoe UI Light" panose="020B0502040204020203" pitchFamily="34" charset="0"/>
                <a:cs typeface="Segoe UI Light" panose="020B0502040204020203" pitchFamily="34" charset="0"/>
              </a:rPr>
              <a:t>Pods, Deployments, &amp; Services, Oh my!</a:t>
            </a:r>
            <a:endParaRPr lang="en-US">
              <a:solidFill>
                <a:schemeClr val="accent4"/>
              </a:solidFill>
            </a:endParaRPr>
          </a:p>
        </p:txBody>
      </p:sp>
    </p:spTree>
    <p:extLst>
      <p:ext uri="{BB962C8B-B14F-4D97-AF65-F5344CB8AC3E}">
        <p14:creationId xmlns:p14="http://schemas.microsoft.com/office/powerpoint/2010/main" val="2966697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a:t>
              </a:r>
              <a:r>
                <a:rPr kumimoji="0" lang="en-US" sz="2000" b="0" i="0" u="none" strike="noStrike" kern="1200" cap="none" spc="0" normalizeH="0" baseline="0" noProof="0" err="1">
                  <a:ln>
                    <a:noFill/>
                  </a:ln>
                  <a:solidFill>
                    <a:srgbClr val="353535"/>
                  </a:solidFill>
                  <a:effectLst/>
                  <a:uLnTx/>
                  <a:uFillTx/>
                  <a:latin typeface="Segoe UI Semilight"/>
                  <a:ea typeface="+mn-ea"/>
                  <a:cs typeface="+mn-cs"/>
                </a:rPr>
                <a:t>api</a:t>
              </a:r>
              <a:endParaRPr kumimoji="0" lang="en-US" sz="20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a:t>
              </a:r>
              <a:r>
                <a:rPr kumimoji="0" lang="en-US" sz="2000" b="0" i="0" u="none" strike="noStrike" kern="1200" cap="none" spc="0" normalizeH="0" baseline="0" noProof="0" err="1">
                  <a:ln>
                    <a:noFill/>
                  </a:ln>
                  <a:solidFill>
                    <a:srgbClr val="353535"/>
                  </a:solidFill>
                  <a:effectLst/>
                  <a:uLnTx/>
                  <a:uFillTx/>
                  <a:latin typeface="Segoe UI Semilight"/>
                  <a:ea typeface="+mn-ea"/>
                  <a:cs typeface="+mn-cs"/>
                </a:rPr>
                <a:t>db</a:t>
              </a:r>
              <a:r>
                <a:rPr kumimoji="0" lang="en-US" sz="2000" b="0" i="0" u="none" strike="noStrike" kern="1200" cap="none" spc="0" normalizeH="0" baseline="0" noProof="0">
                  <a:ln>
                    <a:noFill/>
                  </a:ln>
                  <a:solidFill>
                    <a:srgbClr val="353535"/>
                  </a:solidFill>
                  <a:effectLst/>
                  <a:uLnTx/>
                  <a:uFillTx/>
                  <a:latin typeface="Segoe UI Semilight"/>
                  <a:ea typeface="+mn-ea"/>
                  <a:cs typeface="+mn-cs"/>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27017</a:t>
              </a:r>
            </a:p>
          </p:txBody>
        </p:sp>
      </p:grpSp>
      <p:sp>
        <p:nvSpPr>
          <p:cNvPr id="26" name="TextBox 25">
            <a:extLst>
              <a:ext uri="{FF2B5EF4-FFF2-40B4-BE49-F238E27FC236}">
                <a16:creationId xmlns:a16="http://schemas.microsoft.com/office/drawing/2014/main" id="{F208AEAF-187C-4AE6-A94C-6E0A093A9FAE}"/>
              </a:ext>
            </a:extLst>
          </p:cNvPr>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rPr>
              <a:t>Pods</a:t>
            </a:r>
          </a:p>
        </p:txBody>
      </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17" y="1010647"/>
            <a:ext cx="6455309"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19" y="1922664"/>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app=ratings-web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74973" y="14114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azurecr.io/ratings-web:v1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353535"/>
                </a:solidFill>
                <a:latin typeface="Segoe UI Semilight"/>
              </a:rPr>
              <a:t>rating</a:t>
            </a:r>
            <a:r>
              <a:rPr kumimoji="0" lang="en-US" sz="2400" b="0" i="0" u="none" strike="noStrike" kern="1200" cap="none" spc="0" normalizeH="0" baseline="0" noProof="0">
                <a:ln>
                  <a:noFill/>
                </a:ln>
                <a:solidFill>
                  <a:srgbClr val="353535"/>
                </a:solidFill>
                <a:effectLst/>
                <a:uLnTx/>
                <a:uFillTx/>
                <a:latin typeface="Segoe UI Semilight"/>
                <a:ea typeface="+mn-ea"/>
                <a:cs typeface="+mn-cs"/>
              </a:rPr>
              <a:t>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endParaRPr lang="en-US" sz="2000">
              <a:gradFill>
                <a:gsLst>
                  <a:gs pos="0">
                    <a:srgbClr val="FFFFFF"/>
                  </a:gs>
                  <a:gs pos="100000">
                    <a:srgbClr val="FFFFFF"/>
                  </a:gs>
                </a:gsLst>
                <a:lin ang="5400000" scaled="0"/>
              </a:gra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a:rPr>
              <a:t>r</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endParaRPr lang="en-US" sz="2000">
              <a:gradFill>
                <a:gsLst>
                  <a:gs pos="0">
                    <a:srgbClr val="FFFFFF"/>
                  </a:gs>
                  <a:gs pos="100000">
                    <a:srgbClr val="FFFFFF"/>
                  </a:gs>
                </a:gsLst>
                <a:lin ang="5400000" scaled="0"/>
              </a:gra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a:rPr>
              <a:t>r</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455946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Review: 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8320"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a:t>Containers</a:t>
            </a:r>
            <a:r>
              <a:rPr lang="en-US" sz="360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app=</a:t>
              </a:r>
              <a:r>
                <a:rPr lang="en-US" sz="2000">
                  <a:solidFill>
                    <a:srgbClr val="353535"/>
                  </a:solidFill>
                  <a:latin typeface="Segoe UI Semilight"/>
                </a:rPr>
                <a:t>ratings</a:t>
              </a:r>
              <a:r>
                <a:rPr kumimoji="0" lang="en-US" sz="2000" b="0" i="0" u="none" strike="noStrike" kern="1200" cap="none" spc="0" normalizeH="0" baseline="0" noProof="0">
                  <a:ln>
                    <a:noFill/>
                  </a:ln>
                  <a:solidFill>
                    <a:srgbClr val="353535"/>
                  </a:solidFill>
                  <a:effectLst/>
                  <a:uLnTx/>
                  <a:uFillTx/>
                  <a:latin typeface="Segoe UI Semilight"/>
                  <a:ea typeface="+mn-ea"/>
                  <a:cs typeface="+mn-cs"/>
                </a:rPr>
                <a:t>-web,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azurecr.io/ratings-web:v1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353535"/>
                  </a:solidFill>
                  <a:latin typeface="Segoe UI Semilight"/>
                </a:rPr>
                <a:t>rating</a:t>
              </a:r>
              <a:r>
                <a:rPr kumimoji="0" lang="en-US" sz="2400" b="0" i="0" u="none" strike="noStrike" kern="1200" cap="none" spc="0" normalizeH="0" baseline="0" noProof="0">
                  <a:ln>
                    <a:noFill/>
                  </a:ln>
                  <a:solidFill>
                    <a:srgbClr val="353535"/>
                  </a:solidFill>
                  <a:effectLst/>
                  <a:uLnTx/>
                  <a:uFillTx/>
                  <a:latin typeface="Segoe UI Semilight"/>
                  <a:ea typeface="+mn-ea"/>
                  <a:cs typeface="+mn-cs"/>
                </a:rPr>
                <a:t>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app=</a:t>
              </a: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2400">
                <a:solidFill>
                  <a:schemeClr val="tx1">
                    <a:lumMod val="50000"/>
                  </a:schemeClr>
                </a:solidFill>
              </a:rPr>
              <a:t>Service</a:t>
            </a:r>
          </a:p>
          <a:p>
            <a:pPr algn="ctr" defTabSz="932472" fontAlgn="base">
              <a:spcBef>
                <a:spcPct val="0"/>
              </a:spcBef>
              <a:spcAft>
                <a:spcPct val="0"/>
              </a:spcAft>
            </a:pPr>
            <a:r>
              <a:rPr lang="en-US" sz="1600">
                <a:solidFill>
                  <a:schemeClr val="tx1">
                    <a:lumMod val="50000"/>
                  </a:schemeClr>
                </a:solidFill>
              </a:rPr>
              <a:t>ratings-web</a:t>
            </a:r>
          </a:p>
          <a:p>
            <a:pPr algn="ctr" defTabSz="932472" fontAlgn="base">
              <a:spcBef>
                <a:spcPct val="0"/>
              </a:spcBef>
              <a:spcAft>
                <a:spcPct val="0"/>
              </a:spcAft>
            </a:pPr>
            <a:r>
              <a:rPr lang="en-US" sz="1600">
                <a:solidFill>
                  <a:schemeClr val="tx1">
                    <a:lumMod val="50000"/>
                  </a:schemeClr>
                </a:solidFill>
              </a:rPr>
              <a:t>IP Address</a:t>
            </a:r>
            <a:endParaRPr lang="en-US" sz="2000">
              <a:solidFill>
                <a:schemeClr val="tx1">
                  <a:lumMod val="50000"/>
                </a:schemeClr>
              </a:solidFill>
            </a:endParaRPr>
          </a:p>
        </p:txBody>
      </p:sp>
    </p:spTree>
    <p:extLst>
      <p:ext uri="{BB962C8B-B14F-4D97-AF65-F5344CB8AC3E}">
        <p14:creationId xmlns:p14="http://schemas.microsoft.com/office/powerpoint/2010/main" val="40355606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26073" y="466578"/>
            <a:ext cx="11139854" cy="930447"/>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Pct val="80000"/>
              <a:tabLst/>
              <a:defRPr/>
            </a:pPr>
            <a:r>
              <a:rPr kumimoji="0" lang="en-US" sz="5400" b="0" i="0" u="none" strike="noStrike" kern="1200" cap="none" spc="0" normalizeH="0" baseline="0" noProof="0">
                <a:ln>
                  <a:noFill/>
                </a:ln>
                <a:solidFill>
                  <a:srgbClr val="FFFFFF"/>
                </a:solidFill>
                <a:effectLst/>
                <a:uLnTx/>
                <a:uFillTx/>
                <a:latin typeface="+mj-lt"/>
                <a:ea typeface="+mj-ea"/>
                <a:cs typeface="+mj-cs"/>
              </a:rPr>
              <a:t>Kubernetes Lab</a:t>
            </a:r>
          </a:p>
        </p:txBody>
      </p:sp>
      <p:pic>
        <p:nvPicPr>
          <p:cNvPr id="2" name="Picture 1">
            <a:extLst>
              <a:ext uri="{FF2B5EF4-FFF2-40B4-BE49-F238E27FC236}">
                <a16:creationId xmlns:a16="http://schemas.microsoft.com/office/drawing/2014/main" id="{E5A6E378-3BCD-475E-AE44-C5EFB19C7257}"/>
              </a:ext>
            </a:extLst>
          </p:cNvPr>
          <p:cNvPicPr>
            <a:picLocks noChangeAspect="1"/>
          </p:cNvPicPr>
          <p:nvPr/>
        </p:nvPicPr>
        <p:blipFill>
          <a:blip r:embed="rId3"/>
          <a:stretch>
            <a:fillRect/>
          </a:stretch>
        </p:blipFill>
        <p:spPr>
          <a:xfrm>
            <a:off x="1746681" y="2509911"/>
            <a:ext cx="8643539" cy="3997637"/>
          </a:xfrm>
          <a:prstGeom prst="rect">
            <a:avLst/>
          </a:prstGeom>
        </p:spPr>
      </p:pic>
    </p:spTree>
    <p:extLst>
      <p:ext uri="{BB962C8B-B14F-4D97-AF65-F5344CB8AC3E}">
        <p14:creationId xmlns:p14="http://schemas.microsoft.com/office/powerpoint/2010/main" val="39925135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5318189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err="1">
                  <a:ln>
                    <a:noFill/>
                  </a:ln>
                  <a:solidFill>
                    <a:srgbClr val="FFFFFF"/>
                  </a:solidFill>
                  <a:effectLst/>
                  <a:uLnTx/>
                  <a:uFillTx/>
                  <a:latin typeface="Segoe UI Semilight"/>
                  <a:ea typeface="+mn-ea"/>
                  <a:cs typeface="+mn-cs"/>
                </a:rPr>
                <a:t>api</a:t>
              </a:r>
              <a:r>
                <a:rPr kumimoji="0" lang="en-US" sz="6000" b="0" i="0" u="none" strike="noStrike" kern="1200" cap="none" spc="0" normalizeH="0" baseline="0" noProof="0">
                  <a:ln>
                    <a:noFill/>
                  </a:ln>
                  <a:solidFill>
                    <a:srgbClr val="FFFFFF"/>
                  </a:solidFill>
                  <a:effectLst/>
                  <a:uLnTx/>
                  <a:uFillTx/>
                  <a:latin typeface="Segoe UI Semilight"/>
                  <a:ea typeface="+mn-ea"/>
                  <a:cs typeface="+mn-cs"/>
                </a:rPr>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customResorce</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Operationalizing K8S</a:t>
            </a:r>
            <a:br>
              <a:rPr lang="en-US" dirty="0"/>
            </a:br>
            <a:r>
              <a:rPr lang="en-US" dirty="0"/>
              <a:t>	</a:t>
            </a:r>
            <a:r>
              <a:rPr lang="en-US" sz="4800" dirty="0">
                <a:solidFill>
                  <a:schemeClr val="accent4"/>
                </a:solidFill>
              </a:rPr>
              <a:t>Monitoring and Logging</a:t>
            </a:r>
            <a:endParaRPr lang="en-US" dirty="0">
              <a:solidFill>
                <a:schemeClr val="accent4"/>
              </a:solidFill>
            </a:endParaRPr>
          </a:p>
        </p:txBody>
      </p:sp>
    </p:spTree>
    <p:extLst>
      <p:ext uri="{BB962C8B-B14F-4D97-AF65-F5344CB8AC3E}">
        <p14:creationId xmlns:p14="http://schemas.microsoft.com/office/powerpoint/2010/main" val="34410582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086522"/>
            <a:ext cx="11653523" cy="5677616"/>
          </a:xfrm>
        </p:spPr>
        <p:txBody>
          <a:bodyPr/>
          <a:lstStyle/>
          <a:p>
            <a:pPr lvl="0"/>
            <a:r>
              <a:rPr lang="en-US" sz="3200" dirty="0"/>
              <a:t>Kubernetes monitoring provides us with the ability to view what is happening within the cluster nodes, pods and containers.</a:t>
            </a:r>
          </a:p>
          <a:p>
            <a:pPr lvl="0"/>
            <a:r>
              <a:rPr lang="en-US" sz="3200" dirty="0"/>
              <a:t>Benefits:</a:t>
            </a:r>
          </a:p>
          <a:p>
            <a:pPr lvl="1"/>
            <a:r>
              <a:rPr lang="en-US" sz="2400" dirty="0"/>
              <a:t>View application logs.</a:t>
            </a:r>
          </a:p>
          <a:p>
            <a:pPr lvl="1"/>
            <a:r>
              <a:rPr lang="en-US" sz="2400" dirty="0"/>
              <a:t>Identify resource bottlenecks.</a:t>
            </a:r>
          </a:p>
          <a:p>
            <a:pPr lvl="1"/>
            <a:r>
              <a:rPr lang="en-US" sz="2400" dirty="0"/>
              <a:t>View the cluster's overall performance.</a:t>
            </a:r>
          </a:p>
          <a:p>
            <a:pPr lvl="1"/>
            <a:r>
              <a:rPr lang="en-US" sz="2400" dirty="0"/>
              <a:t>Review the resource utilization of workloads running on the host that are unrelated to the standard processes that support the pod.</a:t>
            </a:r>
          </a:p>
          <a:p>
            <a:pPr lvl="1"/>
            <a:r>
              <a:rPr lang="en-US" sz="2400" dirty="0"/>
              <a:t>Understand the behavior of the cluster under average and heaviest loads.</a:t>
            </a:r>
          </a:p>
          <a:p>
            <a:pPr lvl="1"/>
            <a:r>
              <a:rPr lang="en-US" sz="2400" dirty="0"/>
              <a:t>Identify capacity needs and determine the maximum load that the cluster can sustain.</a:t>
            </a:r>
          </a:p>
          <a:p>
            <a:pPr lvl="0"/>
            <a:endParaRPr lang="en-US" sz="2400" dirty="0"/>
          </a:p>
          <a:p>
            <a:pPr lvl="1" fontAlgn="ctr"/>
            <a:endParaRPr lang="en-US" sz="2400" dirty="0"/>
          </a:p>
          <a:p>
            <a:pPr marL="0" indent="0">
              <a:buNone/>
            </a:pPr>
            <a:endParaRPr lang="en-US" sz="3200" dirty="0"/>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dirty="0"/>
              <a:t>Monitoring</a:t>
            </a:r>
          </a:p>
        </p:txBody>
      </p:sp>
    </p:spTree>
    <p:extLst>
      <p:ext uri="{BB962C8B-B14F-4D97-AF65-F5344CB8AC3E}">
        <p14:creationId xmlns:p14="http://schemas.microsoft.com/office/powerpoint/2010/main" val="28269701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98493"/>
            <a:ext cx="11653523" cy="3367144"/>
          </a:xfrm>
        </p:spPr>
        <p:txBody>
          <a:bodyPr/>
          <a:lstStyle/>
          <a:p>
            <a:pPr lvl="0"/>
            <a:r>
              <a:rPr lang="en-US" dirty="0"/>
              <a:t>Viewing full logs for pods and services:</a:t>
            </a:r>
          </a:p>
          <a:p>
            <a:pPr lvl="1"/>
            <a:r>
              <a:rPr lang="en-US" sz="2800" dirty="0" err="1"/>
              <a:t>kubectl</a:t>
            </a:r>
            <a:r>
              <a:rPr lang="en-US" sz="2800" dirty="0"/>
              <a:t> logs</a:t>
            </a:r>
          </a:p>
          <a:p>
            <a:pPr lvl="0"/>
            <a:r>
              <a:rPr lang="en-US" dirty="0"/>
              <a:t>There are various ways to troubleshoot:</a:t>
            </a:r>
          </a:p>
          <a:p>
            <a:pPr lvl="1"/>
            <a:r>
              <a:rPr lang="en-US" sz="2800" dirty="0"/>
              <a:t>Finding out why pods are failing:</a:t>
            </a:r>
          </a:p>
          <a:p>
            <a:pPr lvl="2"/>
            <a:r>
              <a:rPr lang="en-US" sz="2600" dirty="0" err="1"/>
              <a:t>kubectl</a:t>
            </a:r>
            <a:r>
              <a:rPr lang="en-US" sz="2600" dirty="0"/>
              <a:t> describe pod</a:t>
            </a:r>
          </a:p>
          <a:p>
            <a:pPr lvl="1"/>
            <a:r>
              <a:rPr lang="en-US" sz="2800" dirty="0"/>
              <a:t>Getting a bash shell into a running container in a pod:</a:t>
            </a:r>
          </a:p>
          <a:p>
            <a:pPr lvl="2"/>
            <a:r>
              <a:rPr lang="en-US" sz="2600" dirty="0" err="1"/>
              <a:t>kubectl</a:t>
            </a:r>
            <a:r>
              <a:rPr lang="en-US" sz="2600" dirty="0"/>
              <a:t> exec</a:t>
            </a:r>
          </a:p>
          <a:p>
            <a:pPr lvl="0"/>
            <a:endParaRPr lang="en-US" sz="2800" dirty="0"/>
          </a:p>
          <a:p>
            <a:pPr lvl="1" fontAlgn="ctr"/>
            <a:endParaRPr lang="en-US" dirty="0"/>
          </a:p>
          <a:p>
            <a:pPr marL="0" indent="0">
              <a:buNone/>
            </a:pPr>
            <a:endParaRPr lang="en-US" dirty="0"/>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dirty="0"/>
              <a:t>Logging and Troubleshooting</a:t>
            </a:r>
          </a:p>
        </p:txBody>
      </p:sp>
    </p:spTree>
    <p:extLst>
      <p:ext uri="{BB962C8B-B14F-4D97-AF65-F5344CB8AC3E}">
        <p14:creationId xmlns:p14="http://schemas.microsoft.com/office/powerpoint/2010/main" val="15298568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793337"/>
            <a:ext cx="11653523" cy="2689006"/>
          </a:xfrm>
        </p:spPr>
        <p:txBody>
          <a:bodyPr/>
          <a:lstStyle/>
          <a:p>
            <a:r>
              <a:rPr lang="en-US" err="1"/>
              <a:t>Kubelets</a:t>
            </a:r>
            <a:r>
              <a:rPr lang="en-US"/>
              <a:t> on workers use liveness and readiness probes to know when to restart a container or start directing traffic</a:t>
            </a:r>
          </a:p>
          <a:p>
            <a:pPr lvl="1"/>
            <a:r>
              <a:rPr lang="en-US" sz="2800"/>
              <a:t>Liveness check: when to restart</a:t>
            </a:r>
          </a:p>
          <a:p>
            <a:pPr lvl="1"/>
            <a:r>
              <a:rPr lang="en-US" sz="2800"/>
              <a:t>Readiness check: when to forward Service traffic to a pod</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113767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358439"/>
            <a:ext cx="11653523" cy="492179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a:t>Datadog</a:t>
            </a:r>
          </a:p>
          <a:p>
            <a:pPr lvl="1"/>
            <a:r>
              <a:rPr lang="en-US" dirty="0"/>
              <a:t>Prometheus</a:t>
            </a:r>
          </a:p>
          <a:p>
            <a:pPr lvl="1"/>
            <a:r>
              <a:rPr lang="en-US" dirty="0" err="1"/>
              <a:t>InfluxData</a:t>
            </a:r>
            <a:endParaRPr lang="en-US" dirty="0"/>
          </a:p>
          <a:p>
            <a:pPr lvl="1"/>
            <a:r>
              <a:rPr lang="en-US" dirty="0"/>
              <a:t>Cloud-specific: Azure Monitor, AWS CloudWatch</a:t>
            </a:r>
          </a:p>
          <a:p>
            <a:endParaRPr lang="en-US" dirty="0"/>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413412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176"/>
            <a:ext cx="11653523" cy="5386475"/>
          </a:xfrm>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389190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Scaling &amp; HA</a:t>
            </a:r>
            <a:endParaRPr lang="en-US">
              <a:solidFill>
                <a:schemeClr val="accent4"/>
              </a:solidFill>
            </a:endParaRPr>
          </a:p>
        </p:txBody>
      </p:sp>
    </p:spTree>
    <p:extLst>
      <p:ext uri="{BB962C8B-B14F-4D97-AF65-F5344CB8AC3E}">
        <p14:creationId xmlns:p14="http://schemas.microsoft.com/office/powerpoint/2010/main" val="35016402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Application Scaling Strategies</a:t>
            </a:r>
          </a:p>
        </p:txBody>
      </p:sp>
      <p:sp>
        <p:nvSpPr>
          <p:cNvPr id="6" name="Content Placeholder 2"/>
          <p:cNvSpPr>
            <a:spLocks noGrp="1"/>
          </p:cNvSpPr>
          <p:nvPr>
            <p:ph type="body" sz="quarter" idx="10"/>
          </p:nvPr>
        </p:nvSpPr>
        <p:spPr>
          <a:xfrm>
            <a:off x="493345" y="1486746"/>
            <a:ext cx="10232348" cy="4746941"/>
          </a:xfrm>
          <a:prstGeom prst="rect">
            <a:avLst/>
          </a:prstGeom>
        </p:spPr>
        <p:txBody>
          <a:bodyPr/>
          <a:lstStyle/>
          <a:p>
            <a:r>
              <a:rPr lang="en-US" sz="2745" spc="-29">
                <a:solidFill>
                  <a:schemeClr val="bg1"/>
                </a:solidFill>
              </a:rPr>
              <a:t>Application Level</a:t>
            </a:r>
          </a:p>
          <a:p>
            <a:pPr lvl="2"/>
            <a:r>
              <a:rPr lang="en-US" sz="2745">
                <a:solidFill>
                  <a:schemeClr val="bg1"/>
                </a:solidFill>
              </a:rPr>
              <a:t>Increase/decrease the number of pods for a given service</a:t>
            </a:r>
          </a:p>
          <a:p>
            <a:pPr lvl="2"/>
            <a:r>
              <a:rPr lang="en-US" sz="2745">
                <a:solidFill>
                  <a:schemeClr val="bg1"/>
                </a:solidFill>
              </a:rPr>
              <a:t>Handled by the orchestrator or the application itself</a:t>
            </a:r>
          </a:p>
          <a:p>
            <a:pPr lvl="2"/>
            <a:r>
              <a:rPr lang="en-US" sz="2745">
                <a:solidFill>
                  <a:schemeClr val="bg1"/>
                </a:solidFill>
              </a:rPr>
              <a:t>Kubernetes Horizontal Pod Autoscaling</a:t>
            </a:r>
          </a:p>
          <a:p>
            <a:r>
              <a:rPr lang="en-US" sz="2745" spc="-29">
                <a:solidFill>
                  <a:schemeClr val="bg1"/>
                </a:solidFill>
              </a:rPr>
              <a:t>Infrastructure Level</a:t>
            </a:r>
          </a:p>
          <a:p>
            <a:pPr lvl="2"/>
            <a:r>
              <a:rPr lang="en-US" sz="2745">
                <a:solidFill>
                  <a:schemeClr val="bg1"/>
                </a:solidFill>
              </a:rPr>
              <a:t>Increase/decrease the number of VM’s running in the cluster</a:t>
            </a:r>
          </a:p>
          <a:p>
            <a:pPr lvl="2"/>
            <a:r>
              <a:rPr lang="en-US" sz="2745">
                <a:solidFill>
                  <a:schemeClr val="bg1"/>
                </a:solidFill>
              </a:rPr>
              <a:t>Azure infrastructure function</a:t>
            </a:r>
          </a:p>
          <a:p>
            <a:pPr lvl="2"/>
            <a:r>
              <a:rPr lang="en-US" sz="2745">
                <a:solidFill>
                  <a:schemeClr val="bg1"/>
                </a:solidFill>
              </a:rPr>
              <a:t>via AKS API/CLI (utilizes Azure VM Scale Sets)</a:t>
            </a:r>
          </a:p>
          <a:p>
            <a:pPr lvl="2"/>
            <a:r>
              <a:rPr lang="en-US" sz="2745">
                <a:solidFill>
                  <a:schemeClr val="bg1"/>
                </a:solidFill>
              </a:rPr>
              <a:t>Auto-scaling coming to AKS soon</a:t>
            </a:r>
          </a:p>
          <a:p>
            <a:pPr lvl="0"/>
            <a:r>
              <a:rPr lang="en-US" sz="2745" spc="-29">
                <a:solidFill>
                  <a:schemeClr val="bg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a:solidFill>
                  <a:schemeClr val="bg1"/>
                </a:solidFill>
              </a:rPr>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2"/>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2"/>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2"/>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922762"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Pod</a:t>
            </a: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53001" y="3149600"/>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265615" y="3149599"/>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268937" y="3160711"/>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0-#ppt_h/2"/>
                                          </p:val>
                                        </p:tav>
                                        <p:tav tm="100000">
                                          <p:val>
                                            <p:strVal val="#ppt_y"/>
                                          </p:val>
                                        </p:tav>
                                      </p:tavLst>
                                    </p:anim>
                                  </p:childTnLst>
                                </p:cTn>
                              </p:par>
                              <p:par>
                                <p:cTn id="15" presetID="2" presetClass="entr" presetSubtype="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a:solidFill>
                  <a:schemeClr val="bg1"/>
                </a:solidFill>
              </a:rPr>
              <a:t>Scaling Nodes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7843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754700" y="3121025"/>
            <a:ext cx="87843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7843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8" y="3141662"/>
            <a:ext cx="827137"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4" y="3148011"/>
            <a:ext cx="880011"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839563" y="3162299"/>
            <a:ext cx="880011"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8001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8001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406962-38C6-4A5F-82D4-64E7CC11B7D4}"/>
              </a:ext>
            </a:extLst>
          </p:cNvPr>
          <p:cNvSpPr/>
          <p:nvPr/>
        </p:nvSpPr>
        <p:spPr bwMode="auto">
          <a:xfrm>
            <a:off x="0" y="1653988"/>
            <a:ext cx="12579724" cy="24540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bg1"/>
                </a:solidFill>
              </a:rPr>
              <a:t>Scaling the AKS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3"/>
          <a:stretch>
            <a:fillRect/>
          </a:stretch>
        </p:blipFill>
        <p:spPr>
          <a:xfrm>
            <a:off x="70207" y="2212110"/>
            <a:ext cx="12051586" cy="1069199"/>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Updates &amp; Rollbacks</a:t>
            </a:r>
            <a:endParaRPr lang="en-US">
              <a:solidFill>
                <a:schemeClr val="accent4"/>
              </a:solidFill>
            </a:endParaRPr>
          </a:p>
        </p:txBody>
      </p:sp>
    </p:spTree>
    <p:extLst>
      <p:ext uri="{BB962C8B-B14F-4D97-AF65-F5344CB8AC3E}">
        <p14:creationId xmlns:p14="http://schemas.microsoft.com/office/powerpoint/2010/main" val="290460721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EC268-7483-4008-912A-E3D618CA532F}"/>
              </a:ext>
            </a:extLst>
          </p:cNvPr>
          <p:cNvSpPr>
            <a:spLocks noGrp="1"/>
          </p:cNvSpPr>
          <p:nvPr>
            <p:ph type="body" sz="quarter" idx="10"/>
          </p:nvPr>
        </p:nvSpPr>
        <p:spPr>
          <a:xfrm>
            <a:off x="269240" y="1333558"/>
            <a:ext cx="11653523" cy="2822275"/>
          </a:xfrm>
        </p:spPr>
        <p:txBody>
          <a:bodyPr/>
          <a:lstStyle/>
          <a:p>
            <a:pPr lvl="0"/>
            <a:r>
              <a:rPr lang="en-US"/>
              <a:t>Incremental update of a deployment (</a:t>
            </a:r>
            <a:r>
              <a:rPr lang="en-US" err="1"/>
              <a:t>ie</a:t>
            </a:r>
            <a:r>
              <a:rPr lang="en-US"/>
              <a:t>: set of pods).</a:t>
            </a:r>
          </a:p>
          <a:p>
            <a:pPr lvl="0"/>
            <a:r>
              <a:rPr lang="en-US"/>
              <a:t>Service will load balance between the old and the new until the old versions are all terminated.</a:t>
            </a:r>
          </a:p>
          <a:p>
            <a:pPr lvl="0"/>
            <a:r>
              <a:rPr lang="en-US"/>
              <a:t>Similar to scaling.</a:t>
            </a:r>
          </a:p>
          <a:p>
            <a:pPr lvl="0"/>
            <a:r>
              <a:rPr lang="en-US"/>
              <a:t>All updates are versioned and can be rolled back.</a:t>
            </a:r>
          </a:p>
          <a:p>
            <a:pPr lvl="1"/>
            <a:r>
              <a:rPr lang="en-US"/>
              <a:t>Roll backs use the same mechanism to deploy the new pods.</a:t>
            </a:r>
          </a:p>
        </p:txBody>
      </p:sp>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spTree>
    <p:extLst>
      <p:ext uri="{BB962C8B-B14F-4D97-AF65-F5344CB8AC3E}">
        <p14:creationId xmlns:p14="http://schemas.microsoft.com/office/powerpoint/2010/main" val="191013919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pic>
        <p:nvPicPr>
          <p:cNvPr id="6" name="Picture 5">
            <a:extLst>
              <a:ext uri="{FF2B5EF4-FFF2-40B4-BE49-F238E27FC236}">
                <a16:creationId xmlns:a16="http://schemas.microsoft.com/office/drawing/2014/main" id="{F3602BF7-819E-CC4A-8B23-194A55CC58D1}"/>
              </a:ext>
            </a:extLst>
          </p:cNvPr>
          <p:cNvPicPr>
            <a:picLocks noChangeAspect="1"/>
          </p:cNvPicPr>
          <p:nvPr/>
        </p:nvPicPr>
        <p:blipFill>
          <a:blip r:embed="rId2"/>
          <a:stretch>
            <a:fillRect/>
          </a:stretch>
        </p:blipFill>
        <p:spPr>
          <a:xfrm>
            <a:off x="1910366" y="1414351"/>
            <a:ext cx="2400300" cy="2692400"/>
          </a:xfrm>
          <a:prstGeom prst="rect">
            <a:avLst/>
          </a:prstGeom>
        </p:spPr>
      </p:pic>
      <p:pic>
        <p:nvPicPr>
          <p:cNvPr id="7" name="Picture 6">
            <a:extLst>
              <a:ext uri="{FF2B5EF4-FFF2-40B4-BE49-F238E27FC236}">
                <a16:creationId xmlns:a16="http://schemas.microsoft.com/office/drawing/2014/main" id="{9C0D4FFC-6B70-9544-936C-A84D0FB16863}"/>
              </a:ext>
            </a:extLst>
          </p:cNvPr>
          <p:cNvPicPr>
            <a:picLocks noChangeAspect="1"/>
          </p:cNvPicPr>
          <p:nvPr/>
        </p:nvPicPr>
        <p:blipFill>
          <a:blip r:embed="rId3"/>
          <a:stretch>
            <a:fillRect/>
          </a:stretch>
        </p:blipFill>
        <p:spPr>
          <a:xfrm>
            <a:off x="4465213" y="1414351"/>
            <a:ext cx="2768600" cy="2603500"/>
          </a:xfrm>
          <a:prstGeom prst="rect">
            <a:avLst/>
          </a:prstGeom>
        </p:spPr>
      </p:pic>
      <p:pic>
        <p:nvPicPr>
          <p:cNvPr id="8" name="Picture 7">
            <a:extLst>
              <a:ext uri="{FF2B5EF4-FFF2-40B4-BE49-F238E27FC236}">
                <a16:creationId xmlns:a16="http://schemas.microsoft.com/office/drawing/2014/main" id="{50418461-1BB3-0F40-8DF9-F11D2E2AA59F}"/>
              </a:ext>
            </a:extLst>
          </p:cNvPr>
          <p:cNvPicPr>
            <a:picLocks noChangeAspect="1"/>
          </p:cNvPicPr>
          <p:nvPr/>
        </p:nvPicPr>
        <p:blipFill>
          <a:blip r:embed="rId4"/>
          <a:stretch>
            <a:fillRect/>
          </a:stretch>
        </p:blipFill>
        <p:spPr>
          <a:xfrm>
            <a:off x="7388360" y="1414351"/>
            <a:ext cx="2895600" cy="2705100"/>
          </a:xfrm>
          <a:prstGeom prst="rect">
            <a:avLst/>
          </a:prstGeom>
        </p:spPr>
      </p:pic>
      <p:pic>
        <p:nvPicPr>
          <p:cNvPr id="9" name="Picture 8">
            <a:extLst>
              <a:ext uri="{FF2B5EF4-FFF2-40B4-BE49-F238E27FC236}">
                <a16:creationId xmlns:a16="http://schemas.microsoft.com/office/drawing/2014/main" id="{0C3B9971-DA23-6B4E-85CF-4815AAA82B3D}"/>
              </a:ext>
            </a:extLst>
          </p:cNvPr>
          <p:cNvPicPr>
            <a:picLocks noChangeAspect="1"/>
          </p:cNvPicPr>
          <p:nvPr/>
        </p:nvPicPr>
        <p:blipFill>
          <a:blip r:embed="rId5"/>
          <a:stretch>
            <a:fillRect/>
          </a:stretch>
        </p:blipFill>
        <p:spPr>
          <a:xfrm>
            <a:off x="4268363" y="4119451"/>
            <a:ext cx="3162300" cy="2654300"/>
          </a:xfrm>
          <a:prstGeom prst="rect">
            <a:avLst/>
          </a:prstGeom>
        </p:spPr>
      </p:pic>
    </p:spTree>
    <p:extLst>
      <p:ext uri="{BB962C8B-B14F-4D97-AF65-F5344CB8AC3E}">
        <p14:creationId xmlns:p14="http://schemas.microsoft.com/office/powerpoint/2010/main" val="35112799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3B9971-DA23-6B4E-85CF-4815AAA82B3D}"/>
              </a:ext>
            </a:extLst>
          </p:cNvPr>
          <p:cNvPicPr>
            <a:picLocks noChangeAspect="1"/>
          </p:cNvPicPr>
          <p:nvPr/>
        </p:nvPicPr>
        <p:blipFill>
          <a:blip r:embed="rId2"/>
          <a:stretch>
            <a:fillRect/>
          </a:stretch>
        </p:blipFill>
        <p:spPr>
          <a:xfrm>
            <a:off x="3237471" y="1189178"/>
            <a:ext cx="5719375" cy="4800600"/>
          </a:xfrm>
          <a:prstGeom prst="rect">
            <a:avLst/>
          </a:prstGeom>
        </p:spPr>
      </p:pic>
      <p:pic>
        <p:nvPicPr>
          <p:cNvPr id="8" name="Picture 7">
            <a:extLst>
              <a:ext uri="{FF2B5EF4-FFF2-40B4-BE49-F238E27FC236}">
                <a16:creationId xmlns:a16="http://schemas.microsoft.com/office/drawing/2014/main" id="{50418461-1BB3-0F40-8DF9-F11D2E2AA59F}"/>
              </a:ext>
            </a:extLst>
          </p:cNvPr>
          <p:cNvPicPr>
            <a:picLocks noChangeAspect="1"/>
          </p:cNvPicPr>
          <p:nvPr/>
        </p:nvPicPr>
        <p:blipFill>
          <a:blip r:embed="rId3"/>
          <a:stretch>
            <a:fillRect/>
          </a:stretch>
        </p:blipFill>
        <p:spPr>
          <a:xfrm>
            <a:off x="3511003" y="1189178"/>
            <a:ext cx="5138670" cy="4800600"/>
          </a:xfrm>
          <a:prstGeom prst="rect">
            <a:avLst/>
          </a:prstGeom>
        </p:spPr>
      </p:pic>
      <p:pic>
        <p:nvPicPr>
          <p:cNvPr id="7" name="Picture 6">
            <a:extLst>
              <a:ext uri="{FF2B5EF4-FFF2-40B4-BE49-F238E27FC236}">
                <a16:creationId xmlns:a16="http://schemas.microsoft.com/office/drawing/2014/main" id="{9C0D4FFC-6B70-9544-936C-A84D0FB16863}"/>
              </a:ext>
            </a:extLst>
          </p:cNvPr>
          <p:cNvPicPr>
            <a:picLocks noChangeAspect="1"/>
          </p:cNvPicPr>
          <p:nvPr/>
        </p:nvPicPr>
        <p:blipFill>
          <a:blip r:embed="rId4"/>
          <a:stretch>
            <a:fillRect/>
          </a:stretch>
        </p:blipFill>
        <p:spPr>
          <a:xfrm>
            <a:off x="3544645" y="1189178"/>
            <a:ext cx="5105028" cy="4800600"/>
          </a:xfrm>
          <a:prstGeom prst="rect">
            <a:avLst/>
          </a:prstGeom>
        </p:spPr>
      </p:pic>
      <p:pic>
        <p:nvPicPr>
          <p:cNvPr id="6" name="Picture 5">
            <a:extLst>
              <a:ext uri="{FF2B5EF4-FFF2-40B4-BE49-F238E27FC236}">
                <a16:creationId xmlns:a16="http://schemas.microsoft.com/office/drawing/2014/main" id="{F3602BF7-819E-CC4A-8B23-194A55CC58D1}"/>
              </a:ext>
            </a:extLst>
          </p:cNvPr>
          <p:cNvPicPr>
            <a:picLocks noChangeAspect="1"/>
          </p:cNvPicPr>
          <p:nvPr/>
        </p:nvPicPr>
        <p:blipFill>
          <a:blip r:embed="rId5"/>
          <a:stretch>
            <a:fillRect/>
          </a:stretch>
        </p:blipFill>
        <p:spPr>
          <a:xfrm>
            <a:off x="3957269" y="1189178"/>
            <a:ext cx="4279781" cy="4800600"/>
          </a:xfrm>
          <a:prstGeom prst="rect">
            <a:avLst/>
          </a:prstGeom>
        </p:spPr>
      </p:pic>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spTree>
    <p:extLst>
      <p:ext uri="{BB962C8B-B14F-4D97-AF65-F5344CB8AC3E}">
        <p14:creationId xmlns:p14="http://schemas.microsoft.com/office/powerpoint/2010/main" val="2425514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EC268-7483-4008-912A-E3D618CA532F}"/>
              </a:ext>
            </a:extLst>
          </p:cNvPr>
          <p:cNvSpPr>
            <a:spLocks noGrp="1"/>
          </p:cNvSpPr>
          <p:nvPr>
            <p:ph type="body" sz="quarter" idx="10"/>
          </p:nvPr>
        </p:nvSpPr>
        <p:spPr>
          <a:xfrm>
            <a:off x="269240" y="1333558"/>
            <a:ext cx="11653523" cy="2806886"/>
          </a:xfrm>
        </p:spPr>
        <p:txBody>
          <a:bodyPr/>
          <a:lstStyle/>
          <a:p>
            <a:pPr lvl="0"/>
            <a:r>
              <a:rPr lang="en-US"/>
              <a:t>Some applications can not handle rolling updates</a:t>
            </a:r>
          </a:p>
          <a:p>
            <a:pPr lvl="1"/>
            <a:r>
              <a:rPr lang="en-US"/>
              <a:t>Shared state, API schema changes, etc.</a:t>
            </a:r>
          </a:p>
          <a:p>
            <a:r>
              <a:rPr lang="en-US"/>
              <a:t>In these cases a Blue/Green deployment is needed </a:t>
            </a:r>
          </a:p>
          <a:p>
            <a:pPr lvl="1"/>
            <a:r>
              <a:rPr lang="en-US"/>
              <a:t>Similar to Azure’s concept of Deployment Slots</a:t>
            </a:r>
          </a:p>
          <a:p>
            <a:pPr lvl="1"/>
            <a:r>
              <a:rPr lang="en-US"/>
              <a:t>New deployment creates all Pod replicas with a new label.</a:t>
            </a:r>
          </a:p>
          <a:p>
            <a:pPr lvl="1"/>
            <a:r>
              <a:rPr lang="en-US"/>
              <a:t>When finished, we update the Service to point to the new label.</a:t>
            </a:r>
          </a:p>
        </p:txBody>
      </p:sp>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Blue/Green Deployments</a:t>
            </a:r>
          </a:p>
        </p:txBody>
      </p:sp>
    </p:spTree>
    <p:extLst>
      <p:ext uri="{BB962C8B-B14F-4D97-AF65-F5344CB8AC3E}">
        <p14:creationId xmlns:p14="http://schemas.microsoft.com/office/powerpoint/2010/main" val="162566592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Blue – The Initial Deployment</a:t>
            </a:r>
          </a:p>
        </p:txBody>
      </p:sp>
      <p:pic>
        <p:nvPicPr>
          <p:cNvPr id="6" name="Picture 5">
            <a:extLst>
              <a:ext uri="{FF2B5EF4-FFF2-40B4-BE49-F238E27FC236}">
                <a16:creationId xmlns:a16="http://schemas.microsoft.com/office/drawing/2014/main" id="{64F1E3EC-DDAC-B04A-99A0-90B82274208B}"/>
              </a:ext>
            </a:extLst>
          </p:cNvPr>
          <p:cNvPicPr>
            <a:picLocks noChangeAspect="1"/>
          </p:cNvPicPr>
          <p:nvPr/>
        </p:nvPicPr>
        <p:blipFill>
          <a:blip r:embed="rId2"/>
          <a:stretch>
            <a:fillRect/>
          </a:stretch>
        </p:blipFill>
        <p:spPr>
          <a:xfrm>
            <a:off x="1479550" y="1189178"/>
            <a:ext cx="4406900" cy="3086100"/>
          </a:xfrm>
          <a:prstGeom prst="rect">
            <a:avLst/>
          </a:prstGeom>
        </p:spPr>
      </p:pic>
      <p:pic>
        <p:nvPicPr>
          <p:cNvPr id="7" name="Picture 6">
            <a:extLst>
              <a:ext uri="{FF2B5EF4-FFF2-40B4-BE49-F238E27FC236}">
                <a16:creationId xmlns:a16="http://schemas.microsoft.com/office/drawing/2014/main" id="{B3A7748F-9EFA-E143-B7E3-183DD254181A}"/>
              </a:ext>
            </a:extLst>
          </p:cNvPr>
          <p:cNvPicPr>
            <a:picLocks noChangeAspect="1"/>
          </p:cNvPicPr>
          <p:nvPr/>
        </p:nvPicPr>
        <p:blipFill>
          <a:blip r:embed="rId3"/>
          <a:stretch>
            <a:fillRect/>
          </a:stretch>
        </p:blipFill>
        <p:spPr>
          <a:xfrm>
            <a:off x="6812924" y="2505943"/>
            <a:ext cx="3742654" cy="3932958"/>
          </a:xfrm>
          <a:prstGeom prst="rect">
            <a:avLst/>
          </a:prstGeom>
        </p:spPr>
      </p:pic>
    </p:spTree>
    <p:extLst>
      <p:ext uri="{BB962C8B-B14F-4D97-AF65-F5344CB8AC3E}">
        <p14:creationId xmlns:p14="http://schemas.microsoft.com/office/powerpoint/2010/main" val="245785162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Green – The New Deployment</a:t>
            </a:r>
          </a:p>
        </p:txBody>
      </p:sp>
      <p:pic>
        <p:nvPicPr>
          <p:cNvPr id="2" name="Picture 1">
            <a:extLst>
              <a:ext uri="{FF2B5EF4-FFF2-40B4-BE49-F238E27FC236}">
                <a16:creationId xmlns:a16="http://schemas.microsoft.com/office/drawing/2014/main" id="{E05EB2C7-F6B6-524E-84A0-D6E28DBF813E}"/>
              </a:ext>
            </a:extLst>
          </p:cNvPr>
          <p:cNvPicPr>
            <a:picLocks noChangeAspect="1"/>
          </p:cNvPicPr>
          <p:nvPr/>
        </p:nvPicPr>
        <p:blipFill>
          <a:blip r:embed="rId2"/>
          <a:stretch>
            <a:fillRect/>
          </a:stretch>
        </p:blipFill>
        <p:spPr>
          <a:xfrm>
            <a:off x="504630" y="1525079"/>
            <a:ext cx="3606800" cy="2374900"/>
          </a:xfrm>
          <a:prstGeom prst="rect">
            <a:avLst/>
          </a:prstGeom>
        </p:spPr>
      </p:pic>
      <p:pic>
        <p:nvPicPr>
          <p:cNvPr id="4" name="Picture 3">
            <a:extLst>
              <a:ext uri="{FF2B5EF4-FFF2-40B4-BE49-F238E27FC236}">
                <a16:creationId xmlns:a16="http://schemas.microsoft.com/office/drawing/2014/main" id="{472AA3EA-7B49-0041-BF78-E9F39B06D7E6}"/>
              </a:ext>
            </a:extLst>
          </p:cNvPr>
          <p:cNvPicPr>
            <a:picLocks noChangeAspect="1"/>
          </p:cNvPicPr>
          <p:nvPr/>
        </p:nvPicPr>
        <p:blipFill>
          <a:blip r:embed="rId3"/>
          <a:stretch>
            <a:fillRect/>
          </a:stretch>
        </p:blipFill>
        <p:spPr>
          <a:xfrm>
            <a:off x="7854462" y="1525079"/>
            <a:ext cx="3594100" cy="2324100"/>
          </a:xfrm>
          <a:prstGeom prst="rect">
            <a:avLst/>
          </a:prstGeom>
        </p:spPr>
      </p:pic>
      <p:pic>
        <p:nvPicPr>
          <p:cNvPr id="9" name="Picture 8">
            <a:extLst>
              <a:ext uri="{FF2B5EF4-FFF2-40B4-BE49-F238E27FC236}">
                <a16:creationId xmlns:a16="http://schemas.microsoft.com/office/drawing/2014/main" id="{4FAD0681-6D23-CE4A-8F5E-FB0F53850B3D}"/>
              </a:ext>
            </a:extLst>
          </p:cNvPr>
          <p:cNvPicPr>
            <a:picLocks noChangeAspect="1"/>
          </p:cNvPicPr>
          <p:nvPr/>
        </p:nvPicPr>
        <p:blipFill>
          <a:blip r:embed="rId4"/>
          <a:stretch>
            <a:fillRect/>
          </a:stretch>
        </p:blipFill>
        <p:spPr>
          <a:xfrm>
            <a:off x="1482530" y="4138590"/>
            <a:ext cx="1651000" cy="2006600"/>
          </a:xfrm>
          <a:prstGeom prst="rect">
            <a:avLst/>
          </a:prstGeom>
        </p:spPr>
      </p:pic>
      <p:pic>
        <p:nvPicPr>
          <p:cNvPr id="10" name="Picture 9">
            <a:extLst>
              <a:ext uri="{FF2B5EF4-FFF2-40B4-BE49-F238E27FC236}">
                <a16:creationId xmlns:a16="http://schemas.microsoft.com/office/drawing/2014/main" id="{C207B31F-9AD6-904F-9EC2-EFE1979981D9}"/>
              </a:ext>
            </a:extLst>
          </p:cNvPr>
          <p:cNvPicPr>
            <a:picLocks noChangeAspect="1"/>
          </p:cNvPicPr>
          <p:nvPr/>
        </p:nvPicPr>
        <p:blipFill>
          <a:blip r:embed="rId5"/>
          <a:stretch>
            <a:fillRect/>
          </a:stretch>
        </p:blipFill>
        <p:spPr>
          <a:xfrm>
            <a:off x="8832362" y="4138590"/>
            <a:ext cx="1638300" cy="1955800"/>
          </a:xfrm>
          <a:prstGeom prst="rect">
            <a:avLst/>
          </a:prstGeom>
        </p:spPr>
      </p:pic>
      <p:sp>
        <p:nvSpPr>
          <p:cNvPr id="15" name="Right Arrow 14">
            <a:extLst>
              <a:ext uri="{FF2B5EF4-FFF2-40B4-BE49-F238E27FC236}">
                <a16:creationId xmlns:a16="http://schemas.microsoft.com/office/drawing/2014/main" id="{9DEF73ED-4C87-2C42-988C-8F3B5A9F9BE4}"/>
              </a:ext>
            </a:extLst>
          </p:cNvPr>
          <p:cNvSpPr/>
          <p:nvPr/>
        </p:nvSpPr>
        <p:spPr bwMode="auto">
          <a:xfrm>
            <a:off x="3437661" y="4910070"/>
            <a:ext cx="5176949" cy="463639"/>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21900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Storage</a:t>
            </a:r>
          </a:p>
        </p:txBody>
      </p:sp>
    </p:spTree>
    <p:extLst>
      <p:ext uri="{BB962C8B-B14F-4D97-AF65-F5344CB8AC3E}">
        <p14:creationId xmlns:p14="http://schemas.microsoft.com/office/powerpoint/2010/main" val="9464792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we need to volumes ?</a:t>
            </a: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spTree>
    <p:extLst>
      <p:ext uri="{BB962C8B-B14F-4D97-AF65-F5344CB8AC3E}">
        <p14:creationId xmlns:p14="http://schemas.microsoft.com/office/powerpoint/2010/main" val="413838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08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 of Volumes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56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PV vs PVC</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3050273410"/>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a:lnSpc>
                <a:spcPct val="90000"/>
              </a:lnSpc>
              <a:spcAft>
                <a:spcPts val="600"/>
              </a:spcAft>
            </a:pPr>
            <a:r>
              <a:rPr lang="en-US" sz="2400">
                <a:solidFill>
                  <a:schemeClr val="bg1"/>
                </a:solidFill>
              </a:rPr>
              <a:t>Persisted Volume</a:t>
            </a:r>
          </a:p>
          <a:p>
            <a:pPr>
              <a:lnSpc>
                <a:spcPct val="90000"/>
              </a:lnSpc>
              <a:spcAft>
                <a:spcPts val="600"/>
              </a:spcAft>
            </a:pPr>
            <a:r>
              <a:rPr lang="en-US" sz="2400">
                <a:solidFill>
                  <a:schemeClr val="bg1"/>
                </a:solidFill>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a:lnSpc>
                <a:spcPct val="90000"/>
              </a:lnSpc>
              <a:spcAft>
                <a:spcPts val="600"/>
              </a:spcAft>
            </a:pPr>
            <a:r>
              <a:rPr lang="en-US" sz="2400">
                <a:solidFill>
                  <a:schemeClr val="bg1"/>
                </a:solidFill>
              </a:rPr>
              <a:t>Storage Class</a:t>
            </a:r>
          </a:p>
          <a:p>
            <a:pPr>
              <a:lnSpc>
                <a:spcPct val="90000"/>
              </a:lnSpc>
              <a:spcAft>
                <a:spcPts val="600"/>
              </a:spcAft>
            </a:pPr>
            <a:r>
              <a:rPr lang="en-US" sz="2400">
                <a:solidFill>
                  <a:schemeClr val="bg1"/>
                </a:solidFill>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Developer</a:t>
              </a:r>
            </a:p>
          </p:txBody>
        </p:sp>
      </p:grpSp>
    </p:spTree>
    <p:extLst>
      <p:ext uri="{BB962C8B-B14F-4D97-AF65-F5344CB8AC3E}">
        <p14:creationId xmlns:p14="http://schemas.microsoft.com/office/powerpoint/2010/main" val="322499155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Dynamic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Static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9329" y="360886"/>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Networking</a:t>
            </a:r>
          </a:p>
        </p:txBody>
      </p:sp>
    </p:spTree>
    <p:extLst>
      <p:ext uri="{BB962C8B-B14F-4D97-AF65-F5344CB8AC3E}">
        <p14:creationId xmlns:p14="http://schemas.microsoft.com/office/powerpoint/2010/main" val="119124010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210074"/>
            <a:ext cx="10977332" cy="4254650"/>
          </a:xfrm>
        </p:spPr>
        <p:txBody>
          <a:bodyPr vert="horz" wrap="square" lIns="143428" tIns="89642" rIns="143428" bIns="89642" rtlCol="0" anchor="t">
            <a:spAutoFit/>
          </a:bodyPr>
          <a:lstStyle/>
          <a:p>
            <a:r>
              <a:rPr lang="en-US" sz="2800">
                <a:solidFill>
                  <a:schemeClr val="tx1"/>
                </a:solidFill>
                <a:latin typeface="Segoe UI Light"/>
                <a:cs typeface="Segoe UI Light"/>
              </a:rPr>
              <a:t>Kubernetes Networking model introduces 3 methods of communications:</a:t>
            </a:r>
          </a:p>
          <a:p>
            <a:endParaRPr lang="en-US" sz="2800">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Pod-to-Pod</a:t>
            </a:r>
            <a:r>
              <a:rPr lang="en-US" sz="2353">
                <a:solidFill>
                  <a:schemeClr val="tx1"/>
                </a:solidFill>
                <a:latin typeface="Segoe UI Light"/>
                <a:cs typeface="Segoe UI Light"/>
              </a:rPr>
              <a:t> communication directly by IP address. Kubernetes has a Pod-IP wide metric simplifying communication.</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Pod-to-Service </a:t>
            </a:r>
            <a:r>
              <a:rPr lang="en-US" sz="2353">
                <a:solidFill>
                  <a:schemeClr val="tx1"/>
                </a:solidFill>
                <a:latin typeface="Segoe UI Light"/>
                <a:cs typeface="Segoe UI Light"/>
              </a:rPr>
              <a:t>Communication – Client traffic is directed to service virtual IP by iptables rules that are modified by the </a:t>
            </a:r>
            <a:r>
              <a:rPr lang="en-US" sz="2353" err="1">
                <a:solidFill>
                  <a:schemeClr val="tx1"/>
                </a:solidFill>
                <a:latin typeface="Segoe UI Light"/>
                <a:cs typeface="Segoe UI Light"/>
              </a:rPr>
              <a:t>kube</a:t>
            </a:r>
            <a:r>
              <a:rPr lang="en-US" sz="2353">
                <a:solidFill>
                  <a:schemeClr val="tx1"/>
                </a:solidFill>
                <a:latin typeface="Segoe UI Light"/>
                <a:cs typeface="Segoe UI Light"/>
              </a:rPr>
              <a:t>-proxy process (running on all hosts) and directed to the correct Pod.</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External-to-Internal</a:t>
            </a:r>
            <a:r>
              <a:rPr lang="en-US" sz="2353">
                <a:solidFill>
                  <a:schemeClr val="tx1"/>
                </a:solidFill>
                <a:latin typeface="Segoe UI Light"/>
                <a:cs typeface="Segoe UI Light"/>
              </a:rPr>
              <a:t> Communication – external access is captured by an external load balancer which targets nodes in a cluster. The Pod-to-Service flow stays the same.</a:t>
            </a:r>
            <a:endParaRPr lang="en-US" sz="2353" b="1">
              <a:cs typeface="Segoe UI Light"/>
            </a:endParaRPr>
          </a:p>
        </p:txBody>
      </p:sp>
    </p:spTree>
    <p:extLst>
      <p:ext uri="{BB962C8B-B14F-4D97-AF65-F5344CB8AC3E}">
        <p14:creationId xmlns:p14="http://schemas.microsoft.com/office/powerpoint/2010/main" val="107418812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stretch>
            <a:fillRect/>
          </a:stretch>
        </p:blipFill>
        <p:spPr>
          <a:xfrm>
            <a:off x="4519176" y="2508665"/>
            <a:ext cx="3217350" cy="2057096"/>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spTree>
    <p:extLst>
      <p:ext uri="{BB962C8B-B14F-4D97-AF65-F5344CB8AC3E}">
        <p14:creationId xmlns:p14="http://schemas.microsoft.com/office/powerpoint/2010/main" val="193172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stretch>
            <a:fillRect/>
          </a:stretch>
        </p:blipFill>
        <p:spPr>
          <a:xfrm>
            <a:off x="4007843" y="2341278"/>
            <a:ext cx="4700389" cy="3856554"/>
          </a:xfrm>
          <a:prstGeom prst="rect">
            <a:avLst/>
          </a:prstGeom>
        </p:spPr>
      </p:pic>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Tree>
    <p:extLst>
      <p:ext uri="{BB962C8B-B14F-4D97-AF65-F5344CB8AC3E}">
        <p14:creationId xmlns:p14="http://schemas.microsoft.com/office/powerpoint/2010/main" val="145446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stretch>
            <a:fillRect/>
          </a:stretch>
        </p:blipFill>
        <p:spPr>
          <a:xfrm>
            <a:off x="4574349" y="2807494"/>
            <a:ext cx="2426523" cy="1166360"/>
          </a:xfrm>
          <a:prstGeom prst="rect">
            <a:avLst/>
          </a:prstGeom>
        </p:spPr>
      </p:pic>
    </p:spTree>
    <p:extLst>
      <p:ext uri="{BB962C8B-B14F-4D97-AF65-F5344CB8AC3E}">
        <p14:creationId xmlns:p14="http://schemas.microsoft.com/office/powerpoint/2010/main" val="350464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Service Works</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9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Different Type of Services</a:t>
            </a:r>
          </a:p>
        </p:txBody>
      </p:sp>
      <p:sp>
        <p:nvSpPr>
          <p:cNvPr id="3" name="TextBox 2">
            <a:extLst>
              <a:ext uri="{FF2B5EF4-FFF2-40B4-BE49-F238E27FC236}">
                <a16:creationId xmlns:a16="http://schemas.microsoft.com/office/drawing/2014/main" id="{DB3EC662-B94C-4EF3-B8F6-7DBCF5E6DBEC}"/>
              </a:ext>
            </a:extLst>
          </p:cNvPr>
          <p:cNvSpPr txBox="1"/>
          <p:nvPr/>
        </p:nvSpPr>
        <p:spPr>
          <a:xfrm>
            <a:off x="928687" y="1857374"/>
            <a:ext cx="5686425" cy="2212722"/>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ClusterIP</a:t>
            </a:r>
            <a:r>
              <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NodePort</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LoadBalancer</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7555009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stretch>
            <a:fillRect/>
          </a:stretch>
        </p:blipFill>
        <p:spPr>
          <a:xfrm>
            <a:off x="6805520" y="2117130"/>
            <a:ext cx="4954272" cy="3952796"/>
          </a:xfrm>
          <a:prstGeom prst="rect">
            <a:avLst/>
          </a:prstGeom>
        </p:spPr>
      </p:pic>
      <p:pic>
        <p:nvPicPr>
          <p:cNvPr id="7" name="Picture 6" descr="A picture containing object&#10;&#10;Description generated with high confidence">
            <a:extLst>
              <a:ext uri="{FF2B5EF4-FFF2-40B4-BE49-F238E27FC236}">
                <a16:creationId xmlns:a16="http://schemas.microsoft.com/office/drawing/2014/main" id="{04873F3B-D5D7-4BD4-8F82-017B0854528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09573" y="467288"/>
            <a:ext cx="813011" cy="993680"/>
          </a:xfrm>
          <a:prstGeom prst="rect">
            <a:avLst/>
          </a:prstGeom>
        </p:spPr>
      </p:pic>
    </p:spTree>
    <p:extLst>
      <p:ext uri="{BB962C8B-B14F-4D97-AF65-F5344CB8AC3E}">
        <p14:creationId xmlns:p14="http://schemas.microsoft.com/office/powerpoint/2010/main" val="311337103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NodePort</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NodePort Service Works</a:t>
            </a:r>
          </a:p>
        </p:txBody>
      </p:sp>
      <p:pic>
        <p:nvPicPr>
          <p:cNvPr id="3" name="Picture 2">
            <a:extLst>
              <a:ext uri="{FF2B5EF4-FFF2-40B4-BE49-F238E27FC236}">
                <a16:creationId xmlns:a16="http://schemas.microsoft.com/office/drawing/2014/main" id="{58EACCE0-A8AB-4950-9352-9914215D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 y="1567370"/>
            <a:ext cx="4822008" cy="5222691"/>
          </a:xfrm>
          <a:prstGeom prst="rect">
            <a:avLst/>
          </a:prstGeom>
        </p:spPr>
      </p:pic>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5"/>
          <a:stretch>
            <a:fillRect/>
          </a:stretch>
        </p:blipFill>
        <p:spPr>
          <a:xfrm>
            <a:off x="6371276" y="1810179"/>
            <a:ext cx="4946964" cy="4204541"/>
          </a:xfrm>
          <a:prstGeom prst="rect">
            <a:avLst/>
          </a:prstGeom>
        </p:spPr>
      </p:pic>
    </p:spTree>
    <p:extLst>
      <p:ext uri="{BB962C8B-B14F-4D97-AF65-F5344CB8AC3E}">
        <p14:creationId xmlns:p14="http://schemas.microsoft.com/office/powerpoint/2010/main" val="31278899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7940235" y="4090015"/>
            <a:ext cx="1975214" cy="398297"/>
          </a:xfrm>
          <a:prstGeom prst="rect">
            <a:avLst/>
          </a:prstGeom>
        </p:spPr>
      </p:pic>
    </p:spTree>
    <p:extLst>
      <p:ext uri="{BB962C8B-B14F-4D97-AF65-F5344CB8AC3E}">
        <p14:creationId xmlns:p14="http://schemas.microsoft.com/office/powerpoint/2010/main" val="10722120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Loadbalancer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Loadbalancer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Service Works</a:t>
            </a:r>
          </a:p>
        </p:txBody>
      </p:sp>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stretch>
            <a:fillRect/>
          </a:stretch>
        </p:blipFill>
        <p:spPr>
          <a:xfrm>
            <a:off x="7060590" y="1675639"/>
            <a:ext cx="4301798" cy="4985830"/>
          </a:xfrm>
          <a:prstGeom prst="rect">
            <a:avLst/>
          </a:prstGeom>
        </p:spPr>
      </p:pic>
    </p:spTree>
    <p:extLst>
      <p:ext uri="{BB962C8B-B14F-4D97-AF65-F5344CB8AC3E}">
        <p14:creationId xmlns:p14="http://schemas.microsoft.com/office/powerpoint/2010/main" val="281535545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Ingress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Ingress Controller Works</a:t>
            </a:r>
          </a:p>
        </p:txBody>
      </p:sp>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stretch>
            <a:fillRect/>
          </a:stretch>
        </p:blipFill>
        <p:spPr>
          <a:xfrm>
            <a:off x="7113127" y="1542874"/>
            <a:ext cx="5015564" cy="4751882"/>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4F6D5125-64BE-4FC0-9689-419380E44AC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19664" y="146652"/>
            <a:ext cx="813011" cy="993680"/>
          </a:xfrm>
          <a:prstGeom prst="rect">
            <a:avLst/>
          </a:prstGeom>
        </p:spPr>
      </p:pic>
    </p:spTree>
    <p:extLst>
      <p:ext uri="{BB962C8B-B14F-4D97-AF65-F5344CB8AC3E}">
        <p14:creationId xmlns:p14="http://schemas.microsoft.com/office/powerpoint/2010/main" val="393833638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AKS Networking</a:t>
            </a:r>
          </a:p>
        </p:txBody>
      </p:sp>
      <p:sp>
        <p:nvSpPr>
          <p:cNvPr id="3" name="Text Placeholder 2"/>
          <p:cNvSpPr>
            <a:spLocks noGrp="1"/>
          </p:cNvSpPr>
          <p:nvPr>
            <p:ph idx="1"/>
          </p:nvPr>
        </p:nvSpPr>
        <p:spPr>
          <a:xfrm>
            <a:off x="333197" y="1083023"/>
            <a:ext cx="11327673" cy="4209321"/>
          </a:xfrm>
        </p:spPr>
        <p:txBody>
          <a:bodyPr/>
          <a:lstStyle/>
          <a:p>
            <a:r>
              <a:rPr lang="en-US"/>
              <a:t>Basic (Kubenet)</a:t>
            </a:r>
          </a:p>
          <a:p>
            <a:pPr lvl="1"/>
            <a:r>
              <a:rPr lang="en-US"/>
              <a:t>Provisions its own VNET and only exposes Public IPs</a:t>
            </a:r>
          </a:p>
          <a:p>
            <a:pPr lvl="1"/>
            <a:r>
              <a:rPr lang="en-US"/>
              <a:t>Pods IPs get only cluserIPs and accessible only within the cluster</a:t>
            </a:r>
          </a:p>
          <a:p>
            <a:pPr lvl="1"/>
            <a:r>
              <a:rPr lang="en-US"/>
              <a:t>Publicly exposed services accessible outside the cluster</a:t>
            </a:r>
          </a:p>
          <a:p>
            <a:pPr lvl="1"/>
            <a:r>
              <a:rPr lang="en-US"/>
              <a:t>Max Pods per node 110</a:t>
            </a:r>
          </a:p>
          <a:p>
            <a:r>
              <a:rPr lang="en-US"/>
              <a:t>Advanced (Azure CNI)</a:t>
            </a:r>
          </a:p>
          <a:p>
            <a:pPr lvl="1"/>
            <a:r>
              <a:rPr lang="en-US"/>
              <a:t>Uses an existing VNET and expose private IPs </a:t>
            </a:r>
          </a:p>
          <a:p>
            <a:pPr lvl="1"/>
            <a:r>
              <a:rPr lang="en-US"/>
              <a:t>Pods &amp; Services get private IPs</a:t>
            </a:r>
          </a:p>
          <a:p>
            <a:pPr lvl="1"/>
            <a:r>
              <a:rPr lang="en-US"/>
              <a:t>Max pods per node 110 (CLI / ARM, Portal - 30)</a:t>
            </a:r>
          </a:p>
        </p:txBody>
      </p:sp>
      <p:sp>
        <p:nvSpPr>
          <p:cNvPr id="4" name="Rectangle 3">
            <a:extLst>
              <a:ext uri="{FF2B5EF4-FFF2-40B4-BE49-F238E27FC236}">
                <a16:creationId xmlns:a16="http://schemas.microsoft.com/office/drawing/2014/main" id="{9A1DD0AA-EEF8-40EB-A396-6642E02ABED0}"/>
              </a:ext>
            </a:extLst>
          </p:cNvPr>
          <p:cNvSpPr/>
          <p:nvPr/>
        </p:nvSpPr>
        <p:spPr>
          <a:xfrm>
            <a:off x="7523266" y="3274318"/>
            <a:ext cx="4587407"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networkPlugin</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"type"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allowedValues</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azure</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mn-ea"/>
                <a:cs typeface="+mn-cs"/>
              </a:rPr>
              <a:t>kubenet</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"metadata"</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"description"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"Network plugin used for building Kubernetes network."</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44924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Container Network Interface (CNI)</a:t>
            </a:r>
          </a:p>
        </p:txBody>
      </p:sp>
      <p:sp>
        <p:nvSpPr>
          <p:cNvPr id="3" name="Text Placeholder 2"/>
          <p:cNvSpPr>
            <a:spLocks noGrp="1"/>
          </p:cNvSpPr>
          <p:nvPr>
            <p:ph idx="1"/>
          </p:nvPr>
        </p:nvSpPr>
        <p:spPr>
          <a:xfrm>
            <a:off x="333197" y="1083023"/>
            <a:ext cx="11327673" cy="4691954"/>
          </a:xfrm>
        </p:spPr>
        <p:txBody>
          <a:bodyPr/>
          <a:lstStyle/>
          <a:p>
            <a:r>
              <a:rPr lang="en-US"/>
              <a:t>CNI (a CNCF project) is a spec for plugins to configure Linux container network interfaces</a:t>
            </a:r>
          </a:p>
          <a:p>
            <a:r>
              <a:rPr lang="en-US"/>
              <a:t>Wide range of support</a:t>
            </a:r>
          </a:p>
          <a:p>
            <a:pPr lvl="1"/>
            <a:r>
              <a:rPr lang="en-US"/>
              <a:t>Kubernetes, OpenShift, Cloud Foundry, Mesos, </a:t>
            </a:r>
            <a:r>
              <a:rPr lang="en-US" err="1"/>
              <a:t>rkt</a:t>
            </a:r>
            <a:r>
              <a:rPr lang="en-US"/>
              <a:t>, etc.</a:t>
            </a:r>
          </a:p>
          <a:p>
            <a:r>
              <a:rPr lang="en-US"/>
              <a:t>Examples</a:t>
            </a:r>
          </a:p>
          <a:p>
            <a:pPr lvl="1"/>
            <a:r>
              <a:rPr lang="en-US"/>
              <a:t>Calico, Weave, </a:t>
            </a:r>
            <a:r>
              <a:rPr lang="en-US" err="1"/>
              <a:t>Contiv</a:t>
            </a:r>
            <a:r>
              <a:rPr lang="en-US"/>
              <a:t>, etc.</a:t>
            </a:r>
          </a:p>
          <a:p>
            <a:r>
              <a:rPr lang="en-US"/>
              <a:t>Azure CNI plug-in integrates Azure VNET into </a:t>
            </a:r>
            <a:r>
              <a:rPr lang="en-US" err="1"/>
              <a:t>kubernetes</a:t>
            </a:r>
            <a:r>
              <a:rPr lang="en-US"/>
              <a:t> clusters</a:t>
            </a:r>
          </a:p>
        </p:txBody>
      </p:sp>
      <p:pic>
        <p:nvPicPr>
          <p:cNvPr id="4" name="Picture 3">
            <a:extLst>
              <a:ext uri="{FF2B5EF4-FFF2-40B4-BE49-F238E27FC236}">
                <a16:creationId xmlns:a16="http://schemas.microsoft.com/office/drawing/2014/main" id="{85D7889C-DD1E-4C80-BCF1-23746364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422618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804082"/>
          </a:xfrm>
        </p:spPr>
        <p:txBody>
          <a:bodyPr/>
          <a:lstStyle/>
          <a:p>
            <a:r>
              <a:rPr lang="en-US" b="1"/>
              <a:t>A place to store, list, and share your container images</a:t>
            </a:r>
          </a:p>
          <a:p>
            <a:r>
              <a:rPr lang="en-US" b="1"/>
              <a:t>Like an “app store” for container images</a:t>
            </a:r>
          </a:p>
          <a:p>
            <a:r>
              <a:rPr lang="en-US" b="1" err="1"/>
              <a:t>DockerHub</a:t>
            </a:r>
            <a:r>
              <a:rPr lang="en-US" b="1"/>
              <a:t> is a registry hosted by Docker. Many companies publish their containers there.</a:t>
            </a:r>
          </a:p>
          <a:p>
            <a:r>
              <a:rPr lang="en-US" b="1"/>
              <a:t>Most cloud providers offer their own Cloud Registries “as-a-service”</a:t>
            </a:r>
          </a:p>
          <a:p>
            <a:r>
              <a:rPr lang="en-US" b="1"/>
              <a:t>Azure has the…   “Azure Container Registry”!</a:t>
            </a:r>
          </a:p>
          <a:p>
            <a:r>
              <a:rPr lang="en-US" b="1"/>
              <a:t>Docker tools can publish to a container registry</a:t>
            </a:r>
          </a:p>
          <a:p>
            <a:r>
              <a:rPr lang="en-US" b="1"/>
              <a:t>Docker can run a container image from a registry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iscover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your containers</a:t>
            </a:r>
          </a:p>
        </p:txBody>
      </p:sp>
    </p:spTree>
    <p:extLst>
      <p:ext uri="{BB962C8B-B14F-4D97-AF65-F5344CB8AC3E}">
        <p14:creationId xmlns:p14="http://schemas.microsoft.com/office/powerpoint/2010/main" val="32101185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BACC7E6-A548-4E52-832A-4B94E581F0AB}"/>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8236323" y="1960153"/>
            <a:ext cx="1975214" cy="398297"/>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16BAF6CC-6858-4854-8A41-1A93DA84331B}"/>
              </a:ext>
            </a:extLst>
          </p:cNvPr>
          <p:cNvPicPr>
            <a:picLocks noChangeAspect="1"/>
          </p:cNvPicPr>
          <p:nvPr/>
        </p:nvPicPr>
        <p:blipFill rotWithShape="1">
          <a:blip r:embed="rId4">
            <a:extLst>
              <a:ext uri="{28A0092B-C50C-407E-A947-70E740481C1C}">
                <a14:useLocalDpi xmlns:a14="http://schemas.microsoft.com/office/drawing/2010/main" val="0"/>
              </a:ext>
            </a:extLst>
          </a:blip>
          <a:srcRect l="1886" t="6661" r="70732" b="32756"/>
          <a:stretch/>
        </p:blipFill>
        <p:spPr>
          <a:xfrm>
            <a:off x="8236324" y="1363564"/>
            <a:ext cx="1235290" cy="1072839"/>
          </a:xfrm>
          <a:prstGeom prst="rect">
            <a:avLst/>
          </a:prstGeom>
        </p:spPr>
      </p:pic>
      <p:sp>
        <p:nvSpPr>
          <p:cNvPr id="39" name="Rectangle 38">
            <a:extLst>
              <a:ext uri="{FF2B5EF4-FFF2-40B4-BE49-F238E27FC236}">
                <a16:creationId xmlns:a16="http://schemas.microsoft.com/office/drawing/2014/main" id="{35FA6AB3-201D-4859-A3E4-C278DC02CFCA}"/>
              </a:ext>
            </a:extLst>
          </p:cNvPr>
          <p:cNvSpPr/>
          <p:nvPr/>
        </p:nvSpPr>
        <p:spPr bwMode="auto">
          <a:xfrm>
            <a:off x="10207743" y="1962658"/>
            <a:ext cx="91656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chemeClr val="bg1"/>
                </a:solidFill>
              </a:rPr>
              <a:t>hub</a:t>
            </a:r>
            <a:endParaRPr lang="en-US" sz="1200">
              <a:solidFill>
                <a:schemeClr val="bg1"/>
              </a:solidFill>
            </a:endParaRPr>
          </a:p>
        </p:txBody>
      </p:sp>
      <p:sp>
        <p:nvSpPr>
          <p:cNvPr id="6" name="Rectangle 5">
            <a:extLst>
              <a:ext uri="{FF2B5EF4-FFF2-40B4-BE49-F238E27FC236}">
                <a16:creationId xmlns:a16="http://schemas.microsoft.com/office/drawing/2014/main" id="{7E440CDE-B32E-498A-B06A-99B8EC1667E1}"/>
              </a:ext>
            </a:extLst>
          </p:cNvPr>
          <p:cNvSpPr/>
          <p:nvPr/>
        </p:nvSpPr>
        <p:spPr bwMode="auto">
          <a:xfrm>
            <a:off x="9487427" y="1960153"/>
            <a:ext cx="165269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bg1"/>
                </a:solidFill>
              </a:rPr>
              <a:t>Azure Container Registry</a:t>
            </a:r>
          </a:p>
        </p:txBody>
      </p:sp>
    </p:spTree>
    <p:extLst>
      <p:ext uri="{BB962C8B-B14F-4D97-AF65-F5344CB8AC3E}">
        <p14:creationId xmlns:p14="http://schemas.microsoft.com/office/powerpoint/2010/main" val="102661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6" grpId="0" animBg="1"/>
    </p:bldLst>
  </p:timing>
</p:sld>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029C361529A2A4CBD939C63066D45E6" ma:contentTypeVersion="10" ma:contentTypeDescription="Create a new document." ma:contentTypeScope="" ma:versionID="c9aee42ad1f0efe91f2d9b1396fc7873">
  <xsd:schema xmlns:xsd="http://www.w3.org/2001/XMLSchema" xmlns:xs="http://www.w3.org/2001/XMLSchema" xmlns:p="http://schemas.microsoft.com/office/2006/metadata/properties" xmlns:ns2="86461db2-e4d8-4b63-bcd1-f2c2f627c055" xmlns:ns3="d964ef08-bd69-47ce-85df-0e468447ae3a" targetNamespace="http://schemas.microsoft.com/office/2006/metadata/properties" ma:root="true" ma:fieldsID="6374009777b190e3e0d8d73b42b03301" ns2:_="" ns3:_="">
    <xsd:import namespace="86461db2-e4d8-4b63-bcd1-f2c2f627c055"/>
    <xsd:import namespace="d964ef08-bd69-47ce-85df-0e468447ae3a"/>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461db2-e4d8-4b63-bcd1-f2c2f627c0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64ef08-bd69-47ce-85df-0e468447ae3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7FE03D7-B6C4-44FF-B619-D4327EF893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461db2-e4d8-4b63-bcd1-f2c2f627c055"/>
    <ds:schemaRef ds:uri="d964ef08-bd69-47ce-85df-0e468447ae3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054666-34C9-43BB-9CD0-EE5258525EB4}">
  <ds:schemaRefs>
    <ds:schemaRef ds:uri="http://schemas.microsoft.com/sharepoint/v3/contenttype/forms"/>
  </ds:schemaRefs>
</ds:datastoreItem>
</file>

<file path=customXml/itemProps3.xml><?xml version="1.0" encoding="utf-8"?>
<ds:datastoreItem xmlns:ds="http://schemas.openxmlformats.org/officeDocument/2006/customXml" ds:itemID="{4A791BF9-AC8A-421D-9E20-0AF68E65A4BE}">
  <ds:schemaRefs>
    <ds:schemaRef ds:uri="d964ef08-bd69-47ce-85df-0e468447ae3a"/>
    <ds:schemaRef ds:uri="http://www.w3.org/XML/1998/namespace"/>
    <ds:schemaRef ds:uri="http://purl.org/dc/elements/1.1/"/>
    <ds:schemaRef ds:uri="86461db2-e4d8-4b63-bcd1-f2c2f627c055"/>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19</TotalTime>
  <Words>5281</Words>
  <Application>Microsoft Office PowerPoint</Application>
  <PresentationFormat>Widescreen</PresentationFormat>
  <Paragraphs>863</Paragraphs>
  <Slides>73</Slides>
  <Notes>51</Notes>
  <HiddenSlides>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73</vt:i4>
      </vt:variant>
    </vt:vector>
  </HeadingPairs>
  <TitlesOfParts>
    <vt:vector size="83" baseType="lpstr">
      <vt:lpstr>Arial</vt:lpstr>
      <vt:lpstr>Calibri</vt:lpstr>
      <vt:lpstr>Consolas</vt:lpstr>
      <vt:lpstr>Open Sans</vt:lpstr>
      <vt:lpstr>Segoe UI</vt:lpstr>
      <vt:lpstr>Segoe UI Light</vt:lpstr>
      <vt:lpstr>Segoe UI Semibold</vt:lpstr>
      <vt:lpstr>Segoe UI Semilight</vt:lpstr>
      <vt:lpstr>Wingdings</vt:lpstr>
      <vt:lpstr>2_5-30660_TR21_BO_CT_Template</vt:lpstr>
      <vt:lpstr>Introducing Containers &amp; Kubernetes  What’s all the hype?!</vt:lpstr>
      <vt:lpstr>A short video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elements of orchestration</vt:lpstr>
      <vt:lpstr>What is Kubernetes?</vt:lpstr>
      <vt:lpstr>PowerPoint Presentation</vt:lpstr>
      <vt:lpstr>Azure Kubernetes Service (AKS)</vt:lpstr>
      <vt:lpstr>PowerPoint Presentation</vt:lpstr>
      <vt:lpstr>Kubernetes Fundamentals Pods, Deployments, &amp; Services, Oh 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Operationalizing K8S  Monitoring and Logging</vt:lpstr>
      <vt:lpstr>Monitoring</vt:lpstr>
      <vt:lpstr>Logging and Troubleshooting</vt:lpstr>
      <vt:lpstr>Application Health and Readiness </vt:lpstr>
      <vt:lpstr>Monitoring: What indicators matter in Kubernetes</vt:lpstr>
      <vt:lpstr>Logging</vt:lpstr>
      <vt:lpstr>Kubernetes  Scaling &amp; HA</vt:lpstr>
      <vt:lpstr>Application Scaling Strategies</vt:lpstr>
      <vt:lpstr>Scaling Pods</vt:lpstr>
      <vt:lpstr>Scaling Nodes</vt:lpstr>
      <vt:lpstr>Scaling the AKS Cluster</vt:lpstr>
      <vt:lpstr>Kubernetes  Updates &amp; Rollbacks</vt:lpstr>
      <vt:lpstr>Rolling Updates and Roll-Backs</vt:lpstr>
      <vt:lpstr>Rolling Updates and Roll-Backs</vt:lpstr>
      <vt:lpstr>Rolling Updates and Roll-Backs</vt:lpstr>
      <vt:lpstr>Blue/Green Deployments</vt:lpstr>
      <vt:lpstr>Blue – The Initial Deployment</vt:lpstr>
      <vt:lpstr>Green – The New Deployment</vt:lpstr>
      <vt:lpstr>Kubernetes - Storage</vt:lpstr>
      <vt:lpstr>PowerPoint Presentation</vt:lpstr>
      <vt:lpstr>PowerPoint Presentation</vt:lpstr>
      <vt:lpstr>PowerPoint Presentation</vt:lpstr>
      <vt:lpstr>PowerPoint Presentation</vt:lpstr>
      <vt:lpstr>PowerPoint Presentation</vt:lpstr>
      <vt:lpstr>PowerPoint Presentation</vt:lpstr>
      <vt:lpstr>Kubernetes - Networking</vt:lpstr>
      <vt:lpstr>Networking in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 Networking</vt:lpstr>
      <vt:lpstr>Container Network Interface (CNI)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Containers &amp; Kubernetes  What’s all the hype?!</dc:title>
  <dc:creator>Bart Robertson</dc:creator>
  <cp:lastModifiedBy>Bart Robertson</cp:lastModifiedBy>
  <cp:revision>4</cp:revision>
  <dcterms:created xsi:type="dcterms:W3CDTF">2019-01-18T18:37:57Z</dcterms:created>
  <dcterms:modified xsi:type="dcterms:W3CDTF">2019-01-18T18:57:27Z</dcterms:modified>
</cp:coreProperties>
</file>